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  <p:sldMasterId id="2147483694" r:id="rId5"/>
    <p:sldMasterId id="2147483695" r:id="rId6"/>
  </p:sldMasterIdLst>
  <p:notesMasterIdLst>
    <p:notesMasterId r:id="rId33"/>
  </p:notesMasterIdLst>
  <p:sldIdLst>
    <p:sldId id="382" r:id="rId7"/>
    <p:sldId id="258" r:id="rId8"/>
    <p:sldId id="330" r:id="rId9"/>
    <p:sldId id="366" r:id="rId10"/>
    <p:sldId id="361" r:id="rId11"/>
    <p:sldId id="369" r:id="rId12"/>
    <p:sldId id="368" r:id="rId13"/>
    <p:sldId id="367" r:id="rId14"/>
    <p:sldId id="370" r:id="rId15"/>
    <p:sldId id="362" r:id="rId16"/>
    <p:sldId id="371" r:id="rId17"/>
    <p:sldId id="363" r:id="rId18"/>
    <p:sldId id="364" r:id="rId19"/>
    <p:sldId id="365" r:id="rId20"/>
    <p:sldId id="374" r:id="rId21"/>
    <p:sldId id="375" r:id="rId22"/>
    <p:sldId id="372" r:id="rId23"/>
    <p:sldId id="376" r:id="rId24"/>
    <p:sldId id="380" r:id="rId25"/>
    <p:sldId id="377" r:id="rId26"/>
    <p:sldId id="378" r:id="rId27"/>
    <p:sldId id="373" r:id="rId28"/>
    <p:sldId id="379" r:id="rId29"/>
    <p:sldId id="383" r:id="rId30"/>
    <p:sldId id="381" r:id="rId31"/>
    <p:sldId id="310" r:id="rId32"/>
  </p:sldIdLst>
  <p:sldSz cx="12192000" cy="6858000"/>
  <p:notesSz cx="6858000" cy="9144000"/>
  <p:embeddedFontLst>
    <p:embeddedFont>
      <p:font typeface="Averta Light" pitchFamily="2" charset="77"/>
      <p:regular r:id="rId34"/>
      <p:italic r:id="rId35"/>
    </p:embeddedFont>
    <p:embeddedFont>
      <p:font typeface="Averta Regular" pitchFamily="2" charset="77"/>
      <p:regular r:id="rId36"/>
      <p:italic r:id="rId37"/>
    </p:embeddedFont>
    <p:embeddedFont>
      <p:font typeface="Space Grotesk" pitchFamily="2" charset="77"/>
      <p:regular r:id="rId38"/>
      <p:bold r:id="rId39"/>
    </p:embeddedFont>
    <p:embeddedFont>
      <p:font typeface="Trebuchet MS" panose="020B0703020202090204" pitchFamily="34" charset="0"/>
      <p:regular r:id="rId40"/>
      <p:bold r:id="rId41"/>
      <p:italic r:id="rId42"/>
      <p:boldItalic r:id="rId43"/>
    </p:embeddedFont>
  </p:embeddedFont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verta Regular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verta Regular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verta Regular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verta Regular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verta Regular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verta Regular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verta Regular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verta Regular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verta Regular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1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E8EB"/>
    <a:srgbClr val="152E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61" autoAdjust="0"/>
    <p:restoredTop sz="87500"/>
  </p:normalViewPr>
  <p:slideViewPr>
    <p:cSldViewPr snapToGrid="0">
      <p:cViewPr varScale="1">
        <p:scale>
          <a:sx n="193" d="100"/>
          <a:sy n="193" d="100"/>
        </p:scale>
        <p:origin x="3584" y="200"/>
      </p:cViewPr>
      <p:guideLst>
        <p:guide orient="horz" pos="2205"/>
        <p:guide pos="2139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font" Target="fonts/font6.fntdata"/><Relationship Id="rId21" Type="http://schemas.openxmlformats.org/officeDocument/2006/relationships/slide" Target="slides/slide15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font" Target="fonts/font3.fntdata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heme" Target="theme/theme1.xml"/><Relationship Id="rId20" Type="http://schemas.openxmlformats.org/officeDocument/2006/relationships/slide" Target="slides/slide14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02D5EDB6-C932-F502-6441-76661A94DF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93EC5E1-2F6B-38FC-294E-159127D0C86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8EEC9A87-6A7E-44FD-B28C-440E66B72604}" type="datetimeFigureOut">
              <a:rPr lang="de-DE"/>
              <a:pPr>
                <a:defRPr/>
              </a:pPr>
              <a:t>27.02.26</a:t>
            </a:fld>
            <a:endParaRPr lang="de-DE"/>
          </a:p>
        </p:txBody>
      </p:sp>
      <p:sp>
        <p:nvSpPr>
          <p:cNvPr id="4" name="Folienbildplatzhalter 3">
            <a:extLst>
              <a:ext uri="{FF2B5EF4-FFF2-40B4-BE49-F238E27FC236}">
                <a16:creationId xmlns:a16="http://schemas.microsoft.com/office/drawing/2014/main" id="{3B263DC4-96A0-3BB1-F52D-B23A5537E8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>
            <a:extLst>
              <a:ext uri="{FF2B5EF4-FFF2-40B4-BE49-F238E27FC236}">
                <a16:creationId xmlns:a16="http://schemas.microsoft.com/office/drawing/2014/main" id="{C5D462C8-A167-4614-475B-E333D0A4B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3666681-2F56-395D-862B-490F3581EEC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2DADDDD-1DCA-21BD-5EA5-8A71B3E318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0BD5CF8F-B587-4553-9BCD-5339AFE552A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5C9ED-6C01-0D18-C54C-D66A59EF4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82B3619-7AC1-390F-744E-809AC84C72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FEFF091-C9FB-CC0C-2AAD-A36B005713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2B08B59-1FD3-2EED-D826-567A8CC1CA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D5CF8F-B587-4553-9BCD-5339AFE552A8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89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D5CF8F-B587-4553-9BCD-5339AFE552A8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3089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D5CF8F-B587-4553-9BCD-5339AFE552A8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7738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D5CF8F-B587-4553-9BCD-5339AFE552A8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7789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97A71-61B6-BBA4-E4EE-1EE39BB07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9D3EAAC-7430-214F-D68D-CA8E59745E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1A562E4-5C1C-0370-458D-FCD92020F2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A05CDC-427D-00D1-2956-AF1F0BACE8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D5CF8F-B587-4553-9BCD-5339AFE552A8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3378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D5CF8F-B587-4553-9BCD-5339AFE552A8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36335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45278-C4B3-BD25-3EAD-97E86EBDB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D2897B6-AAF6-4599-CF0A-601C4014A7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1CD5A53-281A-302B-C5E2-90A358968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5890D6-FC31-C2E2-480C-04FE50B6E9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D5CF8F-B587-4553-9BCD-5339AFE552A8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43157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20F34-7044-E0BA-223D-94A9497CC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FA3F731-CD2A-047F-50C9-BF4061E765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A67FBA9-7B25-A8D0-E474-1D13E27A58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B45CF9B-B811-A525-63B4-06A821B911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D5CF8F-B587-4553-9BCD-5339AFE552A8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36508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6DA1B-1896-7BF5-3377-CF4DD54B0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406083E-2A3D-B209-B987-5E230B98FE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2505F0E-AF75-3E2A-2BFE-09A85E3F85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8AC50C-1CC8-F331-92D0-D516ED121A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D5CF8F-B587-4553-9BCD-5339AFE552A8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63729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D5CF8F-B587-4553-9BCD-5339AFE552A8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5660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Alternativer Titel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D5CF8F-B587-4553-9BCD-5339AFE552A8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3077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D5CF8F-B587-4553-9BCD-5339AFE552A8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938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D5CF8F-B587-4553-9BCD-5339AFE552A8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8325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D5CF8F-B587-4553-9BCD-5339AFE552A8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6270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D5CF8F-B587-4553-9BCD-5339AFE552A8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3342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D5CF8F-B587-4553-9BCD-5339AFE552A8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3663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D5CF8F-B587-4553-9BCD-5339AFE552A8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0326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D5CF8F-B587-4553-9BCD-5339AFE552A8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7409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6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7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8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9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0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6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1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16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_dunkel_Logo">
    <p:bg>
      <p:bgPr>
        <a:solidFill>
          <a:srgbClr val="152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C8C500D-3950-BAF7-0537-A909DD68E7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257" b="18631"/>
          <a:stretch/>
        </p:blipFill>
        <p:spPr>
          <a:xfrm>
            <a:off x="-119063" y="0"/>
            <a:ext cx="11907838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31F33B0-9066-5BF5-3823-6E6D4AE9CBD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0432" y="5024438"/>
            <a:ext cx="1851136" cy="43656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930400"/>
            <a:ext cx="9144000" cy="1727199"/>
          </a:xfrm>
          <a:prstGeom prst="rect">
            <a:avLst/>
          </a:prstGeom>
        </p:spPr>
        <p:txBody>
          <a:bodyPr anchor="b"/>
          <a:lstStyle>
            <a:lvl1pPr algn="ctr">
              <a:defRPr sz="6000" b="0" i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69360"/>
            <a:ext cx="9144000" cy="1092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Averta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67840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_Wel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1">
            <a:extLst>
              <a:ext uri="{FF2B5EF4-FFF2-40B4-BE49-F238E27FC236}">
                <a16:creationId xmlns:a16="http://schemas.microsoft.com/office/drawing/2014/main" id="{F5AA80FA-5D8F-70A7-8759-8E86D663451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839788" y="-136525"/>
            <a:ext cx="14717713" cy="699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9217406-0228-9340-E010-77C86344255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0432" y="5024438"/>
            <a:ext cx="1851136" cy="43656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930400"/>
            <a:ext cx="9144000" cy="1727199"/>
          </a:xfrm>
          <a:prstGeom prst="rect">
            <a:avLst/>
          </a:prstGeom>
        </p:spPr>
        <p:txBody>
          <a:bodyPr anchor="b"/>
          <a:lstStyle>
            <a:lvl1pPr algn="ctr">
              <a:defRPr sz="6000" b="0" i="0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69360"/>
            <a:ext cx="9144000" cy="1092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tx1"/>
                </a:solidFill>
                <a:latin typeface="Averta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277192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_Teilbild_Welle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Screenshot, Wasser, Blau, Türkis enthält.&#10;&#10;Automatisch generierte Beschreibung">
            <a:extLst>
              <a:ext uri="{FF2B5EF4-FFF2-40B4-BE49-F238E27FC236}">
                <a16:creationId xmlns:a16="http://schemas.microsoft.com/office/drawing/2014/main" id="{332ED77F-00FB-B265-8580-CEA20E543D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6389889" y="3572932"/>
            <a:ext cx="5193475" cy="1727199"/>
          </a:xfrm>
          <a:prstGeom prst="rect">
            <a:avLst/>
          </a:prstGeom>
        </p:spPr>
        <p:txBody>
          <a:bodyPr anchor="b"/>
          <a:lstStyle>
            <a:lvl1pPr algn="l">
              <a:defRPr sz="4000" b="0" i="0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5" name="Untertitel 2"/>
          <p:cNvSpPr>
            <a:spLocks noGrp="1"/>
          </p:cNvSpPr>
          <p:nvPr>
            <p:ph type="subTitle" idx="1"/>
          </p:nvPr>
        </p:nvSpPr>
        <p:spPr>
          <a:xfrm>
            <a:off x="6389889" y="5411892"/>
            <a:ext cx="5193475" cy="1092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>
                <a:solidFill>
                  <a:schemeClr val="tx1"/>
                </a:solidFill>
                <a:latin typeface="Averta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4071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verta Regular" pitchFamily="2" charset="77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3" name="Textplatzhalter 13"/>
          <p:cNvSpPr>
            <a:spLocks noGrp="1"/>
          </p:cNvSpPr>
          <p:nvPr>
            <p:ph type="body" sz="quarter" idx="17"/>
          </p:nvPr>
        </p:nvSpPr>
        <p:spPr>
          <a:xfrm>
            <a:off x="5172510" y="3572932"/>
            <a:ext cx="1104403" cy="172719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5000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8"/>
          </p:nvPr>
        </p:nvSpPr>
        <p:spPr>
          <a:xfrm>
            <a:off x="699220" y="602511"/>
            <a:ext cx="4019550" cy="6763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Averta Regular" pitchFamily="2" charset="77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32512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_Vollbild_Welle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Screenshot, Wasser, Blau, Türkis enthält.&#10;&#10;Automatisch generierte Beschreibung">
            <a:extLst>
              <a:ext uri="{FF2B5EF4-FFF2-40B4-BE49-F238E27FC236}">
                <a16:creationId xmlns:a16="http://schemas.microsoft.com/office/drawing/2014/main" id="{C24DC8EB-3CDB-5167-2995-28E8ABB03B9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2460391" y="3572934"/>
            <a:ext cx="5193475" cy="1727199"/>
          </a:xfrm>
          <a:prstGeom prst="rect">
            <a:avLst/>
          </a:prstGeom>
        </p:spPr>
        <p:txBody>
          <a:bodyPr anchor="b"/>
          <a:lstStyle>
            <a:lvl1pPr algn="l">
              <a:defRPr sz="5000" b="0" i="0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/>
          </p:nvPr>
        </p:nvSpPr>
        <p:spPr>
          <a:xfrm>
            <a:off x="2460391" y="5411894"/>
            <a:ext cx="5193475" cy="1092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>
                <a:solidFill>
                  <a:schemeClr val="tx1"/>
                </a:solidFill>
                <a:latin typeface="Averta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3" name="Textplatzhalter 13"/>
          <p:cNvSpPr>
            <a:spLocks noGrp="1"/>
          </p:cNvSpPr>
          <p:nvPr>
            <p:ph type="body" sz="quarter" idx="17"/>
          </p:nvPr>
        </p:nvSpPr>
        <p:spPr>
          <a:xfrm>
            <a:off x="1243012" y="3572933"/>
            <a:ext cx="1104403" cy="172719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5000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9980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_Vollbild_dunke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4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2460391" y="3572934"/>
            <a:ext cx="5193475" cy="1727199"/>
          </a:xfrm>
          <a:prstGeom prst="rect">
            <a:avLst/>
          </a:prstGeom>
        </p:spPr>
        <p:txBody>
          <a:bodyPr anchor="b"/>
          <a:lstStyle>
            <a:lvl1pPr algn="l">
              <a:defRPr sz="5000" b="0" i="0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5" name="Untertitel 2"/>
          <p:cNvSpPr>
            <a:spLocks noGrp="1"/>
          </p:cNvSpPr>
          <p:nvPr>
            <p:ph type="subTitle" idx="1"/>
          </p:nvPr>
        </p:nvSpPr>
        <p:spPr>
          <a:xfrm>
            <a:off x="2460391" y="5411894"/>
            <a:ext cx="5193475" cy="1092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>
                <a:solidFill>
                  <a:schemeClr val="tx1"/>
                </a:solidFill>
                <a:latin typeface="Averta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/>
          </p:nvPr>
        </p:nvSpPr>
        <p:spPr>
          <a:xfrm>
            <a:off x="1243012" y="3572933"/>
            <a:ext cx="1104403" cy="172719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5000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8"/>
          </p:nvPr>
        </p:nvSpPr>
        <p:spPr>
          <a:xfrm>
            <a:off x="7384225" y="1047354"/>
            <a:ext cx="4019550" cy="9205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Averta Regular" pitchFamily="2" charset="77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62874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_Vollbild_bla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4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3" name="Titel 1"/>
          <p:cNvSpPr>
            <a:spLocks noGrp="1"/>
          </p:cNvSpPr>
          <p:nvPr>
            <p:ph type="ctrTitle"/>
          </p:nvPr>
        </p:nvSpPr>
        <p:spPr>
          <a:xfrm>
            <a:off x="2460391" y="3572934"/>
            <a:ext cx="5193475" cy="1727199"/>
          </a:xfrm>
          <a:prstGeom prst="rect">
            <a:avLst/>
          </a:prstGeom>
        </p:spPr>
        <p:txBody>
          <a:bodyPr anchor="b"/>
          <a:lstStyle>
            <a:lvl1pPr algn="l">
              <a:defRPr sz="5000" b="0" i="0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2460391" y="5411894"/>
            <a:ext cx="5193475" cy="1092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>
                <a:solidFill>
                  <a:schemeClr val="tx1"/>
                </a:solidFill>
                <a:latin typeface="Averta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9" name="Textplatzhalter 13"/>
          <p:cNvSpPr>
            <a:spLocks noGrp="1"/>
          </p:cNvSpPr>
          <p:nvPr>
            <p:ph type="body" sz="quarter" idx="17"/>
          </p:nvPr>
        </p:nvSpPr>
        <p:spPr>
          <a:xfrm>
            <a:off x="1243012" y="3572933"/>
            <a:ext cx="1104403" cy="172719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5000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8"/>
          </p:nvPr>
        </p:nvSpPr>
        <p:spPr>
          <a:xfrm>
            <a:off x="7384225" y="1047354"/>
            <a:ext cx="4019550" cy="9470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Averta Regular" pitchFamily="2" charset="77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08931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-Zwischent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D539C19-7EE8-148A-1089-EF0B68DDFE6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713308">
            <a:off x="1236663" y="1182688"/>
            <a:ext cx="9466262" cy="4492625"/>
          </a:xfrm>
          <a:prstGeom prst="rect">
            <a:avLst/>
          </a:prstGeom>
        </p:spPr>
      </p:pic>
      <p:sp>
        <p:nvSpPr>
          <p:cNvPr id="3" name="Titel 1"/>
          <p:cNvSpPr>
            <a:spLocks noGrp="1"/>
          </p:cNvSpPr>
          <p:nvPr>
            <p:ph type="ctrTitle"/>
          </p:nvPr>
        </p:nvSpPr>
        <p:spPr>
          <a:xfrm>
            <a:off x="2460391" y="3572934"/>
            <a:ext cx="5193475" cy="1727199"/>
          </a:xfrm>
          <a:prstGeom prst="rect">
            <a:avLst/>
          </a:prstGeom>
        </p:spPr>
        <p:txBody>
          <a:bodyPr anchor="b"/>
          <a:lstStyle>
            <a:lvl1pPr algn="l">
              <a:defRPr sz="3600" b="0" i="0">
                <a:solidFill>
                  <a:schemeClr val="bg2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2460391" y="5411894"/>
            <a:ext cx="5193475" cy="1092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0" i="0">
                <a:solidFill>
                  <a:schemeClr val="bg2"/>
                </a:solidFill>
                <a:latin typeface="Averta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9" name="Textplatzhalter 13"/>
          <p:cNvSpPr>
            <a:spLocks noGrp="1"/>
          </p:cNvSpPr>
          <p:nvPr>
            <p:ph type="body" sz="quarter" idx="17"/>
          </p:nvPr>
        </p:nvSpPr>
        <p:spPr>
          <a:xfrm>
            <a:off x="1243012" y="3572933"/>
            <a:ext cx="1104403" cy="172719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600">
                <a:solidFill>
                  <a:schemeClr val="bg2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1855925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1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1FD9FB0E-E611-A027-59E5-D812457089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773238"/>
            <a:ext cx="7772400" cy="544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EE6F7ED-D8FF-CFD1-D43B-39E4BB0D9C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35478" y="463550"/>
            <a:ext cx="1844406" cy="43497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8960" y="365125"/>
            <a:ext cx="8869680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1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568961" y="807206"/>
            <a:ext cx="8869679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platzhalter 2"/>
          <p:cNvSpPr>
            <a:spLocks noGrp="1"/>
          </p:cNvSpPr>
          <p:nvPr>
            <p:ph type="body" sz="quarter" idx="22"/>
          </p:nvPr>
        </p:nvSpPr>
        <p:spPr>
          <a:xfrm>
            <a:off x="1388463" y="2465870"/>
            <a:ext cx="611873" cy="535346"/>
          </a:xfrm>
          <a:prstGeom prst="hexagon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platzhalter 32"/>
          <p:cNvSpPr>
            <a:spLocks noGrp="1"/>
          </p:cNvSpPr>
          <p:nvPr>
            <p:ph type="body" sz="quarter" idx="28"/>
          </p:nvPr>
        </p:nvSpPr>
        <p:spPr>
          <a:xfrm>
            <a:off x="2441561" y="2363828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platzhalter 32"/>
          <p:cNvSpPr>
            <a:spLocks noGrp="1"/>
          </p:cNvSpPr>
          <p:nvPr>
            <p:ph type="body" sz="quarter" idx="11"/>
          </p:nvPr>
        </p:nvSpPr>
        <p:spPr>
          <a:xfrm>
            <a:off x="2441561" y="2732022"/>
            <a:ext cx="3194838" cy="370320"/>
          </a:xfrm>
          <a:prstGeom prst="rect">
            <a:avLst/>
          </a:prstGeom>
        </p:spPr>
        <p:txBody>
          <a:bodyPr/>
          <a:lstStyle>
            <a:lvl1pPr algn="l">
              <a:buNone/>
              <a:defRPr sz="1200" b="0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32"/>
          <p:cNvSpPr>
            <a:spLocks noGrp="1"/>
          </p:cNvSpPr>
          <p:nvPr>
            <p:ph type="body" sz="quarter" idx="29"/>
          </p:nvPr>
        </p:nvSpPr>
        <p:spPr>
          <a:xfrm>
            <a:off x="2441561" y="3400218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Textplatzhalter 32"/>
          <p:cNvSpPr>
            <a:spLocks noGrp="1"/>
          </p:cNvSpPr>
          <p:nvPr>
            <p:ph type="body" sz="quarter" idx="13"/>
          </p:nvPr>
        </p:nvSpPr>
        <p:spPr>
          <a:xfrm>
            <a:off x="2441561" y="3768412"/>
            <a:ext cx="3194838" cy="370320"/>
          </a:xfrm>
          <a:prstGeom prst="rect">
            <a:avLst/>
          </a:prstGeom>
        </p:spPr>
        <p:txBody>
          <a:bodyPr/>
          <a:lstStyle>
            <a:lvl1pPr algn="l">
              <a:buNone/>
              <a:defRPr sz="1200" b="0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platzhalter 32"/>
          <p:cNvSpPr>
            <a:spLocks noGrp="1"/>
          </p:cNvSpPr>
          <p:nvPr>
            <p:ph type="body" sz="quarter" idx="14"/>
          </p:nvPr>
        </p:nvSpPr>
        <p:spPr>
          <a:xfrm>
            <a:off x="2441561" y="4436609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Textplatzhalter 32"/>
          <p:cNvSpPr>
            <a:spLocks noGrp="1"/>
          </p:cNvSpPr>
          <p:nvPr>
            <p:ph type="body" sz="quarter" idx="15"/>
          </p:nvPr>
        </p:nvSpPr>
        <p:spPr>
          <a:xfrm>
            <a:off x="2441561" y="4804803"/>
            <a:ext cx="3194838" cy="370320"/>
          </a:xfrm>
          <a:prstGeom prst="rect">
            <a:avLst/>
          </a:prstGeom>
        </p:spPr>
        <p:txBody>
          <a:bodyPr/>
          <a:lstStyle>
            <a:lvl1pPr algn="l">
              <a:buNone/>
              <a:defRPr sz="1200" b="0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platzhalter 2"/>
          <p:cNvSpPr>
            <a:spLocks noGrp="1"/>
          </p:cNvSpPr>
          <p:nvPr>
            <p:ph type="body" sz="quarter" idx="30"/>
          </p:nvPr>
        </p:nvSpPr>
        <p:spPr>
          <a:xfrm>
            <a:off x="1388463" y="3474055"/>
            <a:ext cx="611873" cy="535346"/>
          </a:xfrm>
          <a:prstGeom prst="hexagon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Textplatzhalter 2"/>
          <p:cNvSpPr>
            <a:spLocks noGrp="1"/>
          </p:cNvSpPr>
          <p:nvPr>
            <p:ph type="body" sz="quarter" idx="31"/>
          </p:nvPr>
        </p:nvSpPr>
        <p:spPr>
          <a:xfrm>
            <a:off x="1388463" y="4493963"/>
            <a:ext cx="611873" cy="535346"/>
          </a:xfrm>
          <a:prstGeom prst="hexagon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33"/>
          </p:nvPr>
        </p:nvSpPr>
        <p:spPr>
          <a:xfrm>
            <a:off x="6482977" y="2465870"/>
            <a:ext cx="611873" cy="535346"/>
          </a:xfrm>
          <a:prstGeom prst="hexagon">
            <a:avLst/>
          </a:prstGeom>
          <a:solidFill>
            <a:schemeClr val="accent5">
              <a:lumMod val="75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platzhalter 32"/>
          <p:cNvSpPr>
            <a:spLocks noGrp="1"/>
          </p:cNvSpPr>
          <p:nvPr>
            <p:ph type="body" sz="quarter" idx="34"/>
          </p:nvPr>
        </p:nvSpPr>
        <p:spPr>
          <a:xfrm>
            <a:off x="7536075" y="2363828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platzhalter 32"/>
          <p:cNvSpPr>
            <a:spLocks noGrp="1"/>
          </p:cNvSpPr>
          <p:nvPr>
            <p:ph type="body" sz="quarter" idx="35"/>
          </p:nvPr>
        </p:nvSpPr>
        <p:spPr>
          <a:xfrm>
            <a:off x="7536075" y="2732022"/>
            <a:ext cx="3194838" cy="370320"/>
          </a:xfrm>
          <a:prstGeom prst="rect">
            <a:avLst/>
          </a:prstGeom>
        </p:spPr>
        <p:txBody>
          <a:bodyPr/>
          <a:lstStyle>
            <a:lvl1pPr algn="l">
              <a:buNone/>
              <a:defRPr sz="1200" b="0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platzhalter 32"/>
          <p:cNvSpPr>
            <a:spLocks noGrp="1"/>
          </p:cNvSpPr>
          <p:nvPr>
            <p:ph type="body" sz="quarter" idx="36"/>
          </p:nvPr>
        </p:nvSpPr>
        <p:spPr>
          <a:xfrm>
            <a:off x="7536075" y="3400218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platzhalter 32"/>
          <p:cNvSpPr>
            <a:spLocks noGrp="1"/>
          </p:cNvSpPr>
          <p:nvPr>
            <p:ph type="body" sz="quarter" idx="37"/>
          </p:nvPr>
        </p:nvSpPr>
        <p:spPr>
          <a:xfrm>
            <a:off x="7536075" y="3768412"/>
            <a:ext cx="3194838" cy="370320"/>
          </a:xfrm>
          <a:prstGeom prst="rect">
            <a:avLst/>
          </a:prstGeom>
        </p:spPr>
        <p:txBody>
          <a:bodyPr/>
          <a:lstStyle>
            <a:lvl1pPr algn="l">
              <a:buNone/>
              <a:defRPr sz="1200" b="0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platzhalter 32"/>
          <p:cNvSpPr>
            <a:spLocks noGrp="1"/>
          </p:cNvSpPr>
          <p:nvPr>
            <p:ph type="body" sz="quarter" idx="38"/>
          </p:nvPr>
        </p:nvSpPr>
        <p:spPr>
          <a:xfrm>
            <a:off x="7536075" y="4436609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platzhalter 32"/>
          <p:cNvSpPr>
            <a:spLocks noGrp="1"/>
          </p:cNvSpPr>
          <p:nvPr>
            <p:ph type="body" sz="quarter" idx="39"/>
          </p:nvPr>
        </p:nvSpPr>
        <p:spPr>
          <a:xfrm>
            <a:off x="7536075" y="4804803"/>
            <a:ext cx="3194838" cy="370320"/>
          </a:xfrm>
          <a:prstGeom prst="rect">
            <a:avLst/>
          </a:prstGeom>
        </p:spPr>
        <p:txBody>
          <a:bodyPr/>
          <a:lstStyle>
            <a:lvl1pPr algn="l">
              <a:buNone/>
              <a:defRPr sz="1200" b="0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Textplatzhalter 2"/>
          <p:cNvSpPr>
            <a:spLocks noGrp="1"/>
          </p:cNvSpPr>
          <p:nvPr>
            <p:ph type="body" sz="quarter" idx="42"/>
          </p:nvPr>
        </p:nvSpPr>
        <p:spPr>
          <a:xfrm>
            <a:off x="6482977" y="3474055"/>
            <a:ext cx="611873" cy="535346"/>
          </a:xfrm>
          <a:prstGeom prst="hexagon">
            <a:avLst/>
          </a:prstGeom>
          <a:solidFill>
            <a:schemeClr val="accent5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" name="Textplatzhalter 2"/>
          <p:cNvSpPr>
            <a:spLocks noGrp="1"/>
          </p:cNvSpPr>
          <p:nvPr>
            <p:ph type="body" sz="quarter" idx="43"/>
          </p:nvPr>
        </p:nvSpPr>
        <p:spPr>
          <a:xfrm>
            <a:off x="6482977" y="4493963"/>
            <a:ext cx="611873" cy="535346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Foliennummernplatzhalter 5">
            <a:extLst>
              <a:ext uri="{FF2B5EF4-FFF2-40B4-BE49-F238E27FC236}">
                <a16:creationId xmlns:a16="http://schemas.microsoft.com/office/drawing/2014/main" id="{54047F64-85B1-0D21-CB29-12A7AF9FC90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>
          <a:xfrm>
            <a:off x="8783638" y="6356350"/>
            <a:ext cx="2803525" cy="365125"/>
          </a:xfrm>
          <a:prstGeom prst="rect">
            <a:avLst/>
          </a:prstGeom>
        </p:spPr>
        <p:txBody>
          <a:bodyPr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bg1">
                    <a:lumMod val="65000"/>
                  </a:schemeClr>
                </a:solidFill>
                <a:latin typeface="Averta Regular" pitchFamily="2" charset="77"/>
              </a:defRPr>
            </a:lvl1pPr>
          </a:lstStyle>
          <a:p>
            <a:pPr>
              <a:defRPr/>
            </a:pPr>
            <a:fld id="{1074C68E-2AFE-43DA-9300-882C16E3C1D3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7526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6_Nu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45AD6796-CFAB-F600-05C8-C33371C36C8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773238"/>
            <a:ext cx="7772400" cy="544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D281A2E-5579-F785-341D-4362D8761C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35478" y="463550"/>
            <a:ext cx="1844406" cy="434975"/>
          </a:xfrm>
          <a:prstGeom prst="rect">
            <a:avLst/>
          </a:prstGeom>
        </p:spPr>
      </p:pic>
      <p:sp>
        <p:nvSpPr>
          <p:cNvPr id="4" name="Textplatzhalter 2"/>
          <p:cNvSpPr>
            <a:spLocks noGrp="1"/>
          </p:cNvSpPr>
          <p:nvPr>
            <p:ph type="body" sz="quarter" idx="22"/>
          </p:nvPr>
        </p:nvSpPr>
        <p:spPr>
          <a:xfrm>
            <a:off x="1388463" y="2465870"/>
            <a:ext cx="611873" cy="535346"/>
          </a:xfrm>
          <a:prstGeom prst="hexagon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platzhalter 32"/>
          <p:cNvSpPr>
            <a:spLocks noGrp="1"/>
          </p:cNvSpPr>
          <p:nvPr>
            <p:ph type="body" sz="quarter" idx="28"/>
          </p:nvPr>
        </p:nvSpPr>
        <p:spPr>
          <a:xfrm>
            <a:off x="2441561" y="2580546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32"/>
          <p:cNvSpPr>
            <a:spLocks noGrp="1"/>
          </p:cNvSpPr>
          <p:nvPr>
            <p:ph type="body" sz="quarter" idx="29"/>
          </p:nvPr>
        </p:nvSpPr>
        <p:spPr>
          <a:xfrm>
            <a:off x="2441561" y="3589189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platzhalter 32"/>
          <p:cNvSpPr>
            <a:spLocks noGrp="1"/>
          </p:cNvSpPr>
          <p:nvPr>
            <p:ph type="body" sz="quarter" idx="14"/>
          </p:nvPr>
        </p:nvSpPr>
        <p:spPr>
          <a:xfrm>
            <a:off x="2441561" y="4611426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platzhalter 2"/>
          <p:cNvSpPr>
            <a:spLocks noGrp="1"/>
          </p:cNvSpPr>
          <p:nvPr>
            <p:ph type="body" sz="quarter" idx="30"/>
          </p:nvPr>
        </p:nvSpPr>
        <p:spPr>
          <a:xfrm>
            <a:off x="1388463" y="3474055"/>
            <a:ext cx="611873" cy="535346"/>
          </a:xfrm>
          <a:prstGeom prst="hexagon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Textplatzhalter 2"/>
          <p:cNvSpPr>
            <a:spLocks noGrp="1"/>
          </p:cNvSpPr>
          <p:nvPr>
            <p:ph type="body" sz="quarter" idx="31"/>
          </p:nvPr>
        </p:nvSpPr>
        <p:spPr>
          <a:xfrm>
            <a:off x="1388463" y="4493963"/>
            <a:ext cx="611873" cy="535346"/>
          </a:xfrm>
          <a:prstGeom prst="hexagon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33"/>
          </p:nvPr>
        </p:nvSpPr>
        <p:spPr>
          <a:xfrm>
            <a:off x="6482977" y="2465870"/>
            <a:ext cx="611873" cy="535346"/>
          </a:xfrm>
          <a:prstGeom prst="hexagon">
            <a:avLst/>
          </a:prstGeom>
          <a:solidFill>
            <a:schemeClr val="accent5">
              <a:lumMod val="75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platzhalter 32"/>
          <p:cNvSpPr>
            <a:spLocks noGrp="1"/>
          </p:cNvSpPr>
          <p:nvPr>
            <p:ph type="body" sz="quarter" idx="34"/>
          </p:nvPr>
        </p:nvSpPr>
        <p:spPr>
          <a:xfrm>
            <a:off x="7520100" y="2580546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platzhalter 32"/>
          <p:cNvSpPr>
            <a:spLocks noGrp="1"/>
          </p:cNvSpPr>
          <p:nvPr>
            <p:ph type="body" sz="quarter" idx="36"/>
          </p:nvPr>
        </p:nvSpPr>
        <p:spPr>
          <a:xfrm>
            <a:off x="7536075" y="3589188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platzhalter 32"/>
          <p:cNvSpPr>
            <a:spLocks noGrp="1"/>
          </p:cNvSpPr>
          <p:nvPr>
            <p:ph type="body" sz="quarter" idx="38"/>
          </p:nvPr>
        </p:nvSpPr>
        <p:spPr>
          <a:xfrm>
            <a:off x="7536075" y="4590679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Textplatzhalter 2"/>
          <p:cNvSpPr>
            <a:spLocks noGrp="1"/>
          </p:cNvSpPr>
          <p:nvPr>
            <p:ph type="body" sz="quarter" idx="42"/>
          </p:nvPr>
        </p:nvSpPr>
        <p:spPr>
          <a:xfrm>
            <a:off x="6482977" y="3474055"/>
            <a:ext cx="611873" cy="535346"/>
          </a:xfrm>
          <a:prstGeom prst="hexagon">
            <a:avLst/>
          </a:prstGeom>
          <a:solidFill>
            <a:schemeClr val="accent5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" name="Textplatzhalter 2"/>
          <p:cNvSpPr>
            <a:spLocks noGrp="1"/>
          </p:cNvSpPr>
          <p:nvPr>
            <p:ph type="body" sz="quarter" idx="43"/>
          </p:nvPr>
        </p:nvSpPr>
        <p:spPr>
          <a:xfrm>
            <a:off x="6482977" y="4493963"/>
            <a:ext cx="611873" cy="535346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68960" y="365125"/>
            <a:ext cx="8869680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0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568961" y="807206"/>
            <a:ext cx="8869679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33CA0452-8131-F647-AAF4-2E30107FD10A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>
          <a:xfrm>
            <a:off x="8783638" y="6356350"/>
            <a:ext cx="2803525" cy="365125"/>
          </a:xfrm>
          <a:prstGeom prst="rect">
            <a:avLst/>
          </a:prstGeom>
        </p:spPr>
        <p:txBody>
          <a:bodyPr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bg1">
                    <a:lumMod val="65000"/>
                  </a:schemeClr>
                </a:solidFill>
                <a:latin typeface="Averta Regular" pitchFamily="2" charset="77"/>
              </a:defRPr>
            </a:lvl1pPr>
          </a:lstStyle>
          <a:p>
            <a:pPr>
              <a:defRPr/>
            </a:pPr>
            <a:fld id="{ABF5B84A-0489-49E2-80A9-3CECB7E75AD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464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478C268-990B-2B7E-7DF0-1EFD38F92E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808038" y="2300288"/>
            <a:ext cx="7772401" cy="544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3DCE330-7265-9430-E69F-D18A0A4082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35478" y="463550"/>
            <a:ext cx="1844406" cy="434975"/>
          </a:xfrm>
          <a:prstGeom prst="rect">
            <a:avLst/>
          </a:prstGeom>
        </p:spPr>
      </p:pic>
      <p:sp>
        <p:nvSpPr>
          <p:cNvPr id="4" name="Textplatzhalter 2"/>
          <p:cNvSpPr>
            <a:spLocks noGrp="1"/>
          </p:cNvSpPr>
          <p:nvPr>
            <p:ph type="body" sz="quarter" idx="22"/>
          </p:nvPr>
        </p:nvSpPr>
        <p:spPr>
          <a:xfrm>
            <a:off x="1388463" y="2034862"/>
            <a:ext cx="611873" cy="535346"/>
          </a:xfrm>
          <a:prstGeom prst="hexagon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platzhalter 32"/>
          <p:cNvSpPr>
            <a:spLocks noGrp="1"/>
          </p:cNvSpPr>
          <p:nvPr>
            <p:ph type="body" sz="quarter" idx="28"/>
          </p:nvPr>
        </p:nvSpPr>
        <p:spPr>
          <a:xfrm>
            <a:off x="2441561" y="1932820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platzhalter 32"/>
          <p:cNvSpPr>
            <a:spLocks noGrp="1"/>
          </p:cNvSpPr>
          <p:nvPr>
            <p:ph type="body" sz="quarter" idx="11"/>
          </p:nvPr>
        </p:nvSpPr>
        <p:spPr>
          <a:xfrm>
            <a:off x="2441561" y="2301014"/>
            <a:ext cx="3194838" cy="370320"/>
          </a:xfrm>
          <a:prstGeom prst="rect">
            <a:avLst/>
          </a:prstGeom>
        </p:spPr>
        <p:txBody>
          <a:bodyPr/>
          <a:lstStyle>
            <a:lvl1pPr algn="l">
              <a:buNone/>
              <a:defRPr sz="1200" b="0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32"/>
          <p:cNvSpPr>
            <a:spLocks noGrp="1"/>
          </p:cNvSpPr>
          <p:nvPr>
            <p:ph type="body" sz="quarter" idx="29"/>
          </p:nvPr>
        </p:nvSpPr>
        <p:spPr>
          <a:xfrm>
            <a:off x="2441561" y="2969210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Textplatzhalter 32"/>
          <p:cNvSpPr>
            <a:spLocks noGrp="1"/>
          </p:cNvSpPr>
          <p:nvPr>
            <p:ph type="body" sz="quarter" idx="13"/>
          </p:nvPr>
        </p:nvSpPr>
        <p:spPr>
          <a:xfrm>
            <a:off x="2441561" y="3337404"/>
            <a:ext cx="3194838" cy="370320"/>
          </a:xfrm>
          <a:prstGeom prst="rect">
            <a:avLst/>
          </a:prstGeom>
        </p:spPr>
        <p:txBody>
          <a:bodyPr/>
          <a:lstStyle>
            <a:lvl1pPr algn="l">
              <a:buNone/>
              <a:defRPr sz="1200" b="0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platzhalter 32"/>
          <p:cNvSpPr>
            <a:spLocks noGrp="1"/>
          </p:cNvSpPr>
          <p:nvPr>
            <p:ph type="body" sz="quarter" idx="14"/>
          </p:nvPr>
        </p:nvSpPr>
        <p:spPr>
          <a:xfrm>
            <a:off x="2441561" y="4005601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Textplatzhalter 32"/>
          <p:cNvSpPr>
            <a:spLocks noGrp="1"/>
          </p:cNvSpPr>
          <p:nvPr>
            <p:ph type="body" sz="quarter" idx="15"/>
          </p:nvPr>
        </p:nvSpPr>
        <p:spPr>
          <a:xfrm>
            <a:off x="2441561" y="4373795"/>
            <a:ext cx="3194838" cy="370320"/>
          </a:xfrm>
          <a:prstGeom prst="rect">
            <a:avLst/>
          </a:prstGeom>
        </p:spPr>
        <p:txBody>
          <a:bodyPr/>
          <a:lstStyle>
            <a:lvl1pPr algn="l">
              <a:buNone/>
              <a:defRPr sz="1200" b="0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Textplatzhalter 32"/>
          <p:cNvSpPr>
            <a:spLocks noGrp="1"/>
          </p:cNvSpPr>
          <p:nvPr>
            <p:ph type="body" sz="quarter" idx="16"/>
          </p:nvPr>
        </p:nvSpPr>
        <p:spPr>
          <a:xfrm>
            <a:off x="2441561" y="5018961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platzhalter 32"/>
          <p:cNvSpPr>
            <a:spLocks noGrp="1"/>
          </p:cNvSpPr>
          <p:nvPr>
            <p:ph type="body" sz="quarter" idx="17"/>
          </p:nvPr>
        </p:nvSpPr>
        <p:spPr>
          <a:xfrm>
            <a:off x="2441561" y="5387155"/>
            <a:ext cx="3194838" cy="370320"/>
          </a:xfrm>
          <a:prstGeom prst="rect">
            <a:avLst/>
          </a:prstGeom>
        </p:spPr>
        <p:txBody>
          <a:bodyPr/>
          <a:lstStyle>
            <a:lvl1pPr algn="l">
              <a:buNone/>
              <a:defRPr sz="1200" b="0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platzhalter 2"/>
          <p:cNvSpPr>
            <a:spLocks noGrp="1"/>
          </p:cNvSpPr>
          <p:nvPr>
            <p:ph type="body" sz="quarter" idx="30"/>
          </p:nvPr>
        </p:nvSpPr>
        <p:spPr>
          <a:xfrm>
            <a:off x="1388463" y="3043047"/>
            <a:ext cx="611873" cy="535346"/>
          </a:xfrm>
          <a:prstGeom prst="hexagon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Textplatzhalter 2"/>
          <p:cNvSpPr>
            <a:spLocks noGrp="1"/>
          </p:cNvSpPr>
          <p:nvPr>
            <p:ph type="body" sz="quarter" idx="31"/>
          </p:nvPr>
        </p:nvSpPr>
        <p:spPr>
          <a:xfrm>
            <a:off x="1388463" y="4062955"/>
            <a:ext cx="611873" cy="535346"/>
          </a:xfrm>
          <a:prstGeom prst="hexagon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7" name="Textplatzhalter 2"/>
          <p:cNvSpPr>
            <a:spLocks noGrp="1"/>
          </p:cNvSpPr>
          <p:nvPr>
            <p:ph type="body" sz="quarter" idx="32"/>
          </p:nvPr>
        </p:nvSpPr>
        <p:spPr>
          <a:xfrm>
            <a:off x="1388463" y="5071139"/>
            <a:ext cx="611873" cy="535346"/>
          </a:xfrm>
          <a:prstGeom prst="hexagon">
            <a:avLst/>
          </a:prstGeom>
          <a:solidFill>
            <a:schemeClr val="accent5">
              <a:lumMod val="75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33"/>
          </p:nvPr>
        </p:nvSpPr>
        <p:spPr>
          <a:xfrm>
            <a:off x="6482977" y="2034862"/>
            <a:ext cx="611873" cy="535346"/>
          </a:xfrm>
          <a:prstGeom prst="hexagon">
            <a:avLst/>
          </a:prstGeom>
          <a:solidFill>
            <a:schemeClr val="accent5">
              <a:lumMod val="75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platzhalter 32"/>
          <p:cNvSpPr>
            <a:spLocks noGrp="1"/>
          </p:cNvSpPr>
          <p:nvPr>
            <p:ph type="body" sz="quarter" idx="34"/>
          </p:nvPr>
        </p:nvSpPr>
        <p:spPr>
          <a:xfrm>
            <a:off x="7536075" y="1932820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platzhalter 32"/>
          <p:cNvSpPr>
            <a:spLocks noGrp="1"/>
          </p:cNvSpPr>
          <p:nvPr>
            <p:ph type="body" sz="quarter" idx="35"/>
          </p:nvPr>
        </p:nvSpPr>
        <p:spPr>
          <a:xfrm>
            <a:off x="7536075" y="2301014"/>
            <a:ext cx="3194838" cy="370320"/>
          </a:xfrm>
          <a:prstGeom prst="rect">
            <a:avLst/>
          </a:prstGeom>
        </p:spPr>
        <p:txBody>
          <a:bodyPr/>
          <a:lstStyle>
            <a:lvl1pPr algn="l">
              <a:buNone/>
              <a:defRPr sz="1200" b="0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platzhalter 32"/>
          <p:cNvSpPr>
            <a:spLocks noGrp="1"/>
          </p:cNvSpPr>
          <p:nvPr>
            <p:ph type="body" sz="quarter" idx="36"/>
          </p:nvPr>
        </p:nvSpPr>
        <p:spPr>
          <a:xfrm>
            <a:off x="7536075" y="2969210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platzhalter 32"/>
          <p:cNvSpPr>
            <a:spLocks noGrp="1"/>
          </p:cNvSpPr>
          <p:nvPr>
            <p:ph type="body" sz="quarter" idx="37"/>
          </p:nvPr>
        </p:nvSpPr>
        <p:spPr>
          <a:xfrm>
            <a:off x="7536075" y="3337404"/>
            <a:ext cx="3194838" cy="370320"/>
          </a:xfrm>
          <a:prstGeom prst="rect">
            <a:avLst/>
          </a:prstGeom>
        </p:spPr>
        <p:txBody>
          <a:bodyPr/>
          <a:lstStyle>
            <a:lvl1pPr algn="l">
              <a:buNone/>
              <a:defRPr sz="1200" b="0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platzhalter 32"/>
          <p:cNvSpPr>
            <a:spLocks noGrp="1"/>
          </p:cNvSpPr>
          <p:nvPr>
            <p:ph type="body" sz="quarter" idx="38"/>
          </p:nvPr>
        </p:nvSpPr>
        <p:spPr>
          <a:xfrm>
            <a:off x="7536075" y="4005601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platzhalter 32"/>
          <p:cNvSpPr>
            <a:spLocks noGrp="1"/>
          </p:cNvSpPr>
          <p:nvPr>
            <p:ph type="body" sz="quarter" idx="39"/>
          </p:nvPr>
        </p:nvSpPr>
        <p:spPr>
          <a:xfrm>
            <a:off x="7536075" y="4373795"/>
            <a:ext cx="3194838" cy="370320"/>
          </a:xfrm>
          <a:prstGeom prst="rect">
            <a:avLst/>
          </a:prstGeom>
        </p:spPr>
        <p:txBody>
          <a:bodyPr/>
          <a:lstStyle>
            <a:lvl1pPr algn="l">
              <a:buNone/>
              <a:defRPr sz="1200" b="0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platzhalter 32"/>
          <p:cNvSpPr>
            <a:spLocks noGrp="1"/>
          </p:cNvSpPr>
          <p:nvPr>
            <p:ph type="body" sz="quarter" idx="40"/>
          </p:nvPr>
        </p:nvSpPr>
        <p:spPr>
          <a:xfrm>
            <a:off x="7536075" y="5018961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Textplatzhalter 32"/>
          <p:cNvSpPr>
            <a:spLocks noGrp="1"/>
          </p:cNvSpPr>
          <p:nvPr>
            <p:ph type="body" sz="quarter" idx="41"/>
          </p:nvPr>
        </p:nvSpPr>
        <p:spPr>
          <a:xfrm>
            <a:off x="7536075" y="5387155"/>
            <a:ext cx="3194838" cy="370320"/>
          </a:xfrm>
          <a:prstGeom prst="rect">
            <a:avLst/>
          </a:prstGeom>
        </p:spPr>
        <p:txBody>
          <a:bodyPr/>
          <a:lstStyle>
            <a:lvl1pPr algn="l">
              <a:buNone/>
              <a:defRPr sz="1200" b="0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Textplatzhalter 2"/>
          <p:cNvSpPr>
            <a:spLocks noGrp="1"/>
          </p:cNvSpPr>
          <p:nvPr>
            <p:ph type="body" sz="quarter" idx="42"/>
          </p:nvPr>
        </p:nvSpPr>
        <p:spPr>
          <a:xfrm>
            <a:off x="6482977" y="3043047"/>
            <a:ext cx="611873" cy="535346"/>
          </a:xfrm>
          <a:prstGeom prst="hexagon">
            <a:avLst/>
          </a:prstGeom>
          <a:solidFill>
            <a:schemeClr val="accent5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" name="Textplatzhalter 2"/>
          <p:cNvSpPr>
            <a:spLocks noGrp="1"/>
          </p:cNvSpPr>
          <p:nvPr>
            <p:ph type="body" sz="quarter" idx="43"/>
          </p:nvPr>
        </p:nvSpPr>
        <p:spPr>
          <a:xfrm>
            <a:off x="6482977" y="4062955"/>
            <a:ext cx="611873" cy="535346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Textplatzhalter 2"/>
          <p:cNvSpPr>
            <a:spLocks noGrp="1"/>
          </p:cNvSpPr>
          <p:nvPr>
            <p:ph type="body" sz="quarter" idx="44"/>
          </p:nvPr>
        </p:nvSpPr>
        <p:spPr>
          <a:xfrm>
            <a:off x="6482977" y="5071139"/>
            <a:ext cx="611873" cy="535346"/>
          </a:xfrm>
          <a:prstGeom prst="hexagon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Titel 1"/>
          <p:cNvSpPr>
            <a:spLocks noGrp="1"/>
          </p:cNvSpPr>
          <p:nvPr>
            <p:ph type="title"/>
          </p:nvPr>
        </p:nvSpPr>
        <p:spPr>
          <a:xfrm>
            <a:off x="568960" y="365125"/>
            <a:ext cx="8869680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2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568961" y="807206"/>
            <a:ext cx="8869679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5AF158FE-A601-F32D-0315-3D84B9013263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>
          <a:xfrm>
            <a:off x="8783638" y="6356350"/>
            <a:ext cx="2803525" cy="365125"/>
          </a:xfrm>
          <a:prstGeom prst="rect">
            <a:avLst/>
          </a:prstGeom>
        </p:spPr>
        <p:txBody>
          <a:bodyPr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bg1">
                    <a:lumMod val="65000"/>
                  </a:schemeClr>
                </a:solidFill>
                <a:latin typeface="Averta Regular" pitchFamily="2" charset="77"/>
              </a:defRPr>
            </a:lvl1pPr>
          </a:lstStyle>
          <a:p>
            <a:pPr>
              <a:defRPr/>
            </a:pPr>
            <a:fld id="{4B51EC5B-6BFA-45F9-906D-94BC8C16E55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36193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8_Nu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7BBF5A2C-ED0F-4596-5611-1265CD00EB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808038" y="2300288"/>
            <a:ext cx="7772401" cy="544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6CE5ABA-D32F-A8FC-EB2F-B0E7680368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35478" y="463550"/>
            <a:ext cx="1844406" cy="434975"/>
          </a:xfrm>
          <a:prstGeom prst="rect">
            <a:avLst/>
          </a:prstGeom>
        </p:spPr>
      </p:pic>
      <p:sp>
        <p:nvSpPr>
          <p:cNvPr id="4" name="Textplatzhalter 2"/>
          <p:cNvSpPr>
            <a:spLocks noGrp="1"/>
          </p:cNvSpPr>
          <p:nvPr>
            <p:ph type="body" sz="quarter" idx="22"/>
          </p:nvPr>
        </p:nvSpPr>
        <p:spPr>
          <a:xfrm>
            <a:off x="1388463" y="2034862"/>
            <a:ext cx="611873" cy="535346"/>
          </a:xfrm>
          <a:prstGeom prst="hexagon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platzhalter 32"/>
          <p:cNvSpPr>
            <a:spLocks noGrp="1"/>
          </p:cNvSpPr>
          <p:nvPr>
            <p:ph type="body" sz="quarter" idx="28"/>
          </p:nvPr>
        </p:nvSpPr>
        <p:spPr>
          <a:xfrm>
            <a:off x="2441561" y="2146158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32"/>
          <p:cNvSpPr>
            <a:spLocks noGrp="1"/>
          </p:cNvSpPr>
          <p:nvPr>
            <p:ph type="body" sz="quarter" idx="29"/>
          </p:nvPr>
        </p:nvSpPr>
        <p:spPr>
          <a:xfrm>
            <a:off x="2441561" y="3150278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platzhalter 32"/>
          <p:cNvSpPr>
            <a:spLocks noGrp="1"/>
          </p:cNvSpPr>
          <p:nvPr>
            <p:ph type="body" sz="quarter" idx="14"/>
          </p:nvPr>
        </p:nvSpPr>
        <p:spPr>
          <a:xfrm>
            <a:off x="2441561" y="4178089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Textplatzhalter 32"/>
          <p:cNvSpPr>
            <a:spLocks noGrp="1"/>
          </p:cNvSpPr>
          <p:nvPr>
            <p:ph type="body" sz="quarter" idx="16"/>
          </p:nvPr>
        </p:nvSpPr>
        <p:spPr>
          <a:xfrm>
            <a:off x="2441561" y="5189277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platzhalter 2"/>
          <p:cNvSpPr>
            <a:spLocks noGrp="1"/>
          </p:cNvSpPr>
          <p:nvPr>
            <p:ph type="body" sz="quarter" idx="30"/>
          </p:nvPr>
        </p:nvSpPr>
        <p:spPr>
          <a:xfrm>
            <a:off x="1388463" y="3043047"/>
            <a:ext cx="611873" cy="535346"/>
          </a:xfrm>
          <a:prstGeom prst="hexagon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Textplatzhalter 2"/>
          <p:cNvSpPr>
            <a:spLocks noGrp="1"/>
          </p:cNvSpPr>
          <p:nvPr>
            <p:ph type="body" sz="quarter" idx="31"/>
          </p:nvPr>
        </p:nvSpPr>
        <p:spPr>
          <a:xfrm>
            <a:off x="1388463" y="4062955"/>
            <a:ext cx="611873" cy="535346"/>
          </a:xfrm>
          <a:prstGeom prst="hexagon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7" name="Textplatzhalter 2"/>
          <p:cNvSpPr>
            <a:spLocks noGrp="1"/>
          </p:cNvSpPr>
          <p:nvPr>
            <p:ph type="body" sz="quarter" idx="32"/>
          </p:nvPr>
        </p:nvSpPr>
        <p:spPr>
          <a:xfrm>
            <a:off x="1388463" y="5071139"/>
            <a:ext cx="611873" cy="535346"/>
          </a:xfrm>
          <a:prstGeom prst="hexagon">
            <a:avLst/>
          </a:prstGeom>
          <a:solidFill>
            <a:schemeClr val="accent5">
              <a:lumMod val="75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33"/>
          </p:nvPr>
        </p:nvSpPr>
        <p:spPr>
          <a:xfrm>
            <a:off x="6482977" y="2034862"/>
            <a:ext cx="611873" cy="535346"/>
          </a:xfrm>
          <a:prstGeom prst="hexagon">
            <a:avLst/>
          </a:prstGeom>
          <a:solidFill>
            <a:schemeClr val="accent5">
              <a:lumMod val="75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platzhalter 32"/>
          <p:cNvSpPr>
            <a:spLocks noGrp="1"/>
          </p:cNvSpPr>
          <p:nvPr>
            <p:ph type="body" sz="quarter" idx="34"/>
          </p:nvPr>
        </p:nvSpPr>
        <p:spPr>
          <a:xfrm>
            <a:off x="7536075" y="2146158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platzhalter 32"/>
          <p:cNvSpPr>
            <a:spLocks noGrp="1"/>
          </p:cNvSpPr>
          <p:nvPr>
            <p:ph type="body" sz="quarter" idx="36"/>
          </p:nvPr>
        </p:nvSpPr>
        <p:spPr>
          <a:xfrm>
            <a:off x="7536075" y="3150278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platzhalter 32"/>
          <p:cNvSpPr>
            <a:spLocks noGrp="1"/>
          </p:cNvSpPr>
          <p:nvPr>
            <p:ph type="body" sz="quarter" idx="38"/>
          </p:nvPr>
        </p:nvSpPr>
        <p:spPr>
          <a:xfrm>
            <a:off x="7536075" y="4178089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platzhalter 32"/>
          <p:cNvSpPr>
            <a:spLocks noGrp="1"/>
          </p:cNvSpPr>
          <p:nvPr>
            <p:ph type="body" sz="quarter" idx="40"/>
          </p:nvPr>
        </p:nvSpPr>
        <p:spPr>
          <a:xfrm>
            <a:off x="7536075" y="5189277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Textplatzhalter 2"/>
          <p:cNvSpPr>
            <a:spLocks noGrp="1"/>
          </p:cNvSpPr>
          <p:nvPr>
            <p:ph type="body" sz="quarter" idx="42"/>
          </p:nvPr>
        </p:nvSpPr>
        <p:spPr>
          <a:xfrm>
            <a:off x="6482977" y="3043047"/>
            <a:ext cx="611873" cy="535346"/>
          </a:xfrm>
          <a:prstGeom prst="hexagon">
            <a:avLst/>
          </a:prstGeom>
          <a:solidFill>
            <a:schemeClr val="accent5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" name="Textplatzhalter 2"/>
          <p:cNvSpPr>
            <a:spLocks noGrp="1"/>
          </p:cNvSpPr>
          <p:nvPr>
            <p:ph type="body" sz="quarter" idx="43"/>
          </p:nvPr>
        </p:nvSpPr>
        <p:spPr>
          <a:xfrm>
            <a:off x="6482977" y="4062955"/>
            <a:ext cx="611873" cy="535346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Textplatzhalter 2"/>
          <p:cNvSpPr>
            <a:spLocks noGrp="1"/>
          </p:cNvSpPr>
          <p:nvPr>
            <p:ph type="body" sz="quarter" idx="44"/>
          </p:nvPr>
        </p:nvSpPr>
        <p:spPr>
          <a:xfrm>
            <a:off x="6482977" y="5071139"/>
            <a:ext cx="611873" cy="535346"/>
          </a:xfrm>
          <a:prstGeom prst="hexagon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568960" y="365125"/>
            <a:ext cx="8869680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5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568961" y="807206"/>
            <a:ext cx="8869679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A2355A20-4AEF-67FE-CE5F-F893A91A89A9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>
          <a:xfrm>
            <a:off x="8783638" y="6356350"/>
            <a:ext cx="2803525" cy="365125"/>
          </a:xfrm>
          <a:prstGeom prst="rect">
            <a:avLst/>
          </a:prstGeom>
        </p:spPr>
        <p:txBody>
          <a:bodyPr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bg1">
                    <a:lumMod val="65000"/>
                  </a:schemeClr>
                </a:solidFill>
                <a:latin typeface="Averta Regular" pitchFamily="2" charset="77"/>
              </a:defRPr>
            </a:lvl1pPr>
          </a:lstStyle>
          <a:p>
            <a:pPr>
              <a:defRPr/>
            </a:pPr>
            <a:fld id="{644E7153-979A-4179-877E-C005A64514CE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3150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folie_dunkel_Logo">
    <p:bg>
      <p:bgPr>
        <a:solidFill>
          <a:srgbClr val="152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40D7823-6D62-5D8C-5502-5D72645BBD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257" b="18631"/>
          <a:stretch/>
        </p:blipFill>
        <p:spPr>
          <a:xfrm>
            <a:off x="-119063" y="0"/>
            <a:ext cx="11907838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9DFC39-2609-753A-145D-6939F1233C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0432" y="5024438"/>
            <a:ext cx="1851136" cy="43656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930400"/>
            <a:ext cx="9144000" cy="1727199"/>
          </a:xfrm>
          <a:prstGeom prst="rect">
            <a:avLst/>
          </a:prstGeom>
        </p:spPr>
        <p:txBody>
          <a:bodyPr anchor="b"/>
          <a:lstStyle>
            <a:lvl1pPr algn="ctr">
              <a:defRPr sz="6000" b="0" i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69360"/>
            <a:ext cx="9144000" cy="1092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Averta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731894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_Titel_W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454035A-CA89-42DA-8D6A-CC56D3AE37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00000">
            <a:off x="-733425" y="3259138"/>
            <a:ext cx="12849225" cy="609758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135053D-C18D-5E37-9A16-C7675990FB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35478" y="463550"/>
            <a:ext cx="1844406" cy="43497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429CB533-2598-31B6-A7FF-FDD776682075}"/>
              </a:ext>
            </a:extLst>
          </p:cNvPr>
          <p:cNvSpPr/>
          <p:nvPr userDrawn="1"/>
        </p:nvSpPr>
        <p:spPr>
          <a:xfrm>
            <a:off x="0" y="0"/>
            <a:ext cx="8953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sp>
        <p:nvSpPr>
          <p:cNvPr id="2" name="Bildplatzhalter 25"/>
          <p:cNvSpPr>
            <a:spLocks noGrp="1"/>
          </p:cNvSpPr>
          <p:nvPr>
            <p:ph type="pic" sz="quarter" idx="13"/>
          </p:nvPr>
        </p:nvSpPr>
        <p:spPr>
          <a:xfrm>
            <a:off x="58738" y="365125"/>
            <a:ext cx="758825" cy="7429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Averta Regular" pitchFamily="2" charset="77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7" name="Titel 1"/>
          <p:cNvSpPr>
            <a:spLocks noGrp="1"/>
          </p:cNvSpPr>
          <p:nvPr>
            <p:ph type="title"/>
          </p:nvPr>
        </p:nvSpPr>
        <p:spPr>
          <a:xfrm>
            <a:off x="1262054" y="365125"/>
            <a:ext cx="8176586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8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1262055" y="807206"/>
            <a:ext cx="8176585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C92BA5E0-ED6C-FA8C-F8AD-19478B20B4D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783638" y="6356350"/>
            <a:ext cx="2803525" cy="365125"/>
          </a:xfrm>
          <a:prstGeom prst="rect">
            <a:avLst/>
          </a:prstGeom>
        </p:spPr>
        <p:txBody>
          <a:bodyPr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bg1">
                    <a:lumMod val="65000"/>
                  </a:schemeClr>
                </a:solidFill>
                <a:latin typeface="Averta Regular" pitchFamily="2" charset="77"/>
              </a:defRPr>
            </a:lvl1pPr>
          </a:lstStyle>
          <a:p>
            <a:pPr>
              <a:defRPr/>
            </a:pPr>
            <a:fld id="{84644AFA-B794-4A1D-B317-7A74E547016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30415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0AA2D8C-2BA3-0A9C-22E1-631580BCD4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35478" y="463550"/>
            <a:ext cx="1844406" cy="434975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68960" y="1825625"/>
            <a:ext cx="11018106" cy="43513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568960" y="365125"/>
            <a:ext cx="8869680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5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568961" y="807206"/>
            <a:ext cx="8869679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BD10F8-9F5F-B1E1-3366-D140154204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783638" y="6356350"/>
            <a:ext cx="2803525" cy="365125"/>
          </a:xfrm>
          <a:prstGeom prst="rect">
            <a:avLst/>
          </a:prstGeom>
        </p:spPr>
        <p:txBody>
          <a:bodyPr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bg1">
                    <a:lumMod val="65000"/>
                  </a:schemeClr>
                </a:solidFill>
                <a:latin typeface="Averta Regular" pitchFamily="2" charset="77"/>
              </a:defRPr>
            </a:lvl1pPr>
          </a:lstStyle>
          <a:p>
            <a:pPr>
              <a:defRPr/>
            </a:pPr>
            <a:fld id="{D58C86EA-FFB2-475F-89F0-F8072AAEBE40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7226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088441E-F09D-9671-291B-426052E558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35478" y="463550"/>
            <a:ext cx="1844406" cy="434975"/>
          </a:xfrm>
          <a:prstGeom prst="rect">
            <a:avLst/>
          </a:prstGeom>
        </p:spPr>
      </p:pic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568960" y="365125"/>
            <a:ext cx="8869680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568961" y="807206"/>
            <a:ext cx="8869679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5BEA5F-062B-6819-448A-1D49989916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783638" y="6356350"/>
            <a:ext cx="2803525" cy="365125"/>
          </a:xfrm>
          <a:prstGeom prst="rect">
            <a:avLst/>
          </a:prstGeom>
        </p:spPr>
        <p:txBody>
          <a:bodyPr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bg1">
                    <a:lumMod val="65000"/>
                  </a:schemeClr>
                </a:solidFill>
                <a:latin typeface="Averta Regular" pitchFamily="2" charset="77"/>
              </a:defRPr>
            </a:lvl1pPr>
          </a:lstStyle>
          <a:p>
            <a:pPr>
              <a:defRPr/>
            </a:pPr>
            <a:fld id="{270F4B46-FC1D-4D74-9189-80326DE36EEE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1526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verta Regular" pitchFamily="2" charset="77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7"/>
          </p:nvPr>
        </p:nvSpPr>
        <p:spPr>
          <a:xfrm>
            <a:off x="9716364" y="367651"/>
            <a:ext cx="1863725" cy="454025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568960" y="365125"/>
            <a:ext cx="8869680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568961" y="807206"/>
            <a:ext cx="8869679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Foliennummernplatzhalter 5">
            <a:extLst>
              <a:ext uri="{FF2B5EF4-FFF2-40B4-BE49-F238E27FC236}">
                <a16:creationId xmlns:a16="http://schemas.microsoft.com/office/drawing/2014/main" id="{033A3F14-E18E-9561-E2C8-645FE39B28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783638" y="6356350"/>
            <a:ext cx="2803525" cy="365125"/>
          </a:xfrm>
          <a:prstGeom prst="rect">
            <a:avLst/>
          </a:prstGeom>
        </p:spPr>
        <p:txBody>
          <a:bodyPr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bg1">
                    <a:lumMod val="65000"/>
                  </a:schemeClr>
                </a:solidFill>
                <a:latin typeface="Averta Regular" pitchFamily="2" charset="77"/>
              </a:defRPr>
            </a:lvl1pPr>
          </a:lstStyle>
          <a:p>
            <a:pPr>
              <a:defRPr/>
            </a:pPr>
            <a:fld id="{4CC4C022-1B1D-472C-81E6-FDA2C96754C3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65866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_Logo_weiß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verta Regular" pitchFamily="2" charset="77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7"/>
          </p:nvPr>
        </p:nvSpPr>
        <p:spPr>
          <a:xfrm>
            <a:off x="9723438" y="446088"/>
            <a:ext cx="1863725" cy="454025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568960" y="365125"/>
            <a:ext cx="8869680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568961" y="807206"/>
            <a:ext cx="8869679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Foliennummernplatzhalter 5">
            <a:extLst>
              <a:ext uri="{FF2B5EF4-FFF2-40B4-BE49-F238E27FC236}">
                <a16:creationId xmlns:a16="http://schemas.microsoft.com/office/drawing/2014/main" id="{8126F0BE-FEF8-EDCC-C4CF-D931B14EA2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783638" y="6356350"/>
            <a:ext cx="2803525" cy="365125"/>
          </a:xfrm>
          <a:prstGeom prst="rect">
            <a:avLst/>
          </a:prstGeom>
        </p:spPr>
        <p:txBody>
          <a:bodyPr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tx1"/>
                </a:solidFill>
                <a:latin typeface="Averta Regular" pitchFamily="2" charset="77"/>
              </a:defRPr>
            </a:lvl1pPr>
          </a:lstStyle>
          <a:p>
            <a:pPr>
              <a:defRPr/>
            </a:pPr>
            <a:fld id="{D9D2439E-42E2-4635-8416-6DF5258C1E1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4559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W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557AAFA-3F81-B34C-A67A-84DD1B938E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35478" y="463550"/>
            <a:ext cx="1844406" cy="43497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0181310-2C01-69A5-DCE9-2F89B661B0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00000">
            <a:off x="-733425" y="3259138"/>
            <a:ext cx="12849225" cy="6097587"/>
          </a:xfrm>
          <a:prstGeom prst="rect">
            <a:avLst/>
          </a:prstGeom>
        </p:spPr>
      </p:pic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568960" y="365125"/>
            <a:ext cx="8869680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5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568961" y="807206"/>
            <a:ext cx="8869679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6C0B6B12-EC05-465E-B223-86D30490AA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783638" y="6356350"/>
            <a:ext cx="2803525" cy="365125"/>
          </a:xfrm>
          <a:prstGeom prst="rect">
            <a:avLst/>
          </a:prstGeom>
        </p:spPr>
        <p:txBody>
          <a:bodyPr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bg1">
                    <a:lumMod val="65000"/>
                  </a:schemeClr>
                </a:solidFill>
                <a:latin typeface="Averta Regular" pitchFamily="2" charset="77"/>
              </a:defRPr>
            </a:lvl1pPr>
          </a:lstStyle>
          <a:p>
            <a:pPr>
              <a:defRPr/>
            </a:pPr>
            <a:fld id="{5FFCD0D9-D94C-4873-8B08-8918C591B81F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21215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33252F6-8771-08E7-AB6C-561402F565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257" b="18631"/>
          <a:stretch/>
        </p:blipFill>
        <p:spPr>
          <a:xfrm>
            <a:off x="-119063" y="0"/>
            <a:ext cx="11907838" cy="6858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986524A0-AD4E-92F7-A225-DE2E9C96EB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35478" y="463550"/>
            <a:ext cx="1844406" cy="434975"/>
          </a:xfrm>
          <a:prstGeom prst="rect">
            <a:avLst/>
          </a:prstGeom>
        </p:spPr>
      </p:pic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568960" y="365125"/>
            <a:ext cx="8869680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7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568961" y="807206"/>
            <a:ext cx="8869679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FE88675C-0C2A-EE7C-EE89-959D386C91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783638" y="6356350"/>
            <a:ext cx="2803525" cy="365125"/>
          </a:xfrm>
          <a:prstGeom prst="rect">
            <a:avLst/>
          </a:prstGeom>
        </p:spPr>
        <p:txBody>
          <a:bodyPr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bg1">
                    <a:lumMod val="65000"/>
                  </a:schemeClr>
                </a:solidFill>
                <a:latin typeface="Averta Regular" pitchFamily="2" charset="77"/>
              </a:defRPr>
            </a:lvl1pPr>
          </a:lstStyle>
          <a:p>
            <a:pPr>
              <a:defRPr/>
            </a:pPr>
            <a:fld id="{0CDC0DF2-633A-4AA2-A601-4DBC657B9A7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58528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4D7C25D-C5CF-300C-BBE6-2588D467E3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35478" y="463550"/>
            <a:ext cx="1844406" cy="434975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68960" y="1561984"/>
            <a:ext cx="5356799" cy="2030789"/>
          </a:xfrm>
          <a:prstGeom prst="roundRect">
            <a:avLst>
              <a:gd name="adj" fmla="val 9463"/>
            </a:avLst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1"/>
                </a:solidFill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Inhaltsplatzhalter 2"/>
          <p:cNvSpPr>
            <a:spLocks noGrp="1"/>
          </p:cNvSpPr>
          <p:nvPr>
            <p:ph idx="14"/>
          </p:nvPr>
        </p:nvSpPr>
        <p:spPr>
          <a:xfrm>
            <a:off x="568959" y="3807243"/>
            <a:ext cx="5356799" cy="2243551"/>
          </a:xfrm>
          <a:prstGeom prst="roundRect">
            <a:avLst>
              <a:gd name="adj" fmla="val 12344"/>
            </a:avLst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lang="de-DE" sz="1400" b="0" kern="1200">
                <a:solidFill>
                  <a:schemeClr val="tx1"/>
                </a:solidFill>
                <a:latin typeface="Averta Regular" pitchFamily="2" charset="77"/>
                <a:ea typeface="+mn-ea"/>
                <a:cs typeface="+mn-cs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Inhaltsplatzhalter 2"/>
          <p:cNvSpPr>
            <a:spLocks noGrp="1"/>
          </p:cNvSpPr>
          <p:nvPr>
            <p:ph idx="17"/>
          </p:nvPr>
        </p:nvSpPr>
        <p:spPr>
          <a:xfrm>
            <a:off x="6260056" y="1561985"/>
            <a:ext cx="5327011" cy="2014452"/>
          </a:xfrm>
          <a:prstGeom prst="roundRect">
            <a:avLst>
              <a:gd name="adj" fmla="val 11220"/>
            </a:avLst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lang="de-DE" sz="1400" b="0" kern="1200">
                <a:solidFill>
                  <a:schemeClr val="tx1"/>
                </a:solidFill>
                <a:latin typeface="Averta Regular" pitchFamily="2" charset="77"/>
                <a:ea typeface="+mn-ea"/>
                <a:cs typeface="+mn-cs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Inhaltsplatzhalter 2"/>
          <p:cNvSpPr>
            <a:spLocks noGrp="1"/>
          </p:cNvSpPr>
          <p:nvPr>
            <p:ph idx="18"/>
          </p:nvPr>
        </p:nvSpPr>
        <p:spPr>
          <a:xfrm>
            <a:off x="6260055" y="3807243"/>
            <a:ext cx="5327011" cy="2228922"/>
          </a:xfrm>
          <a:prstGeom prst="roundRect">
            <a:avLst>
              <a:gd name="adj" fmla="val 10103"/>
            </a:avLst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lang="de-DE" sz="1400" b="0" kern="1200">
                <a:solidFill>
                  <a:schemeClr val="tx1"/>
                </a:solidFill>
                <a:latin typeface="Averta Regular" pitchFamily="2" charset="77"/>
                <a:ea typeface="+mn-ea"/>
                <a:cs typeface="+mn-cs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568960" y="365125"/>
            <a:ext cx="8869680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9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568961" y="807206"/>
            <a:ext cx="8869679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695D911D-0631-CE5B-BFE1-8C5D342CBCD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8783638" y="6356350"/>
            <a:ext cx="2803525" cy="365125"/>
          </a:xfrm>
          <a:prstGeom prst="rect">
            <a:avLst/>
          </a:prstGeom>
        </p:spPr>
        <p:txBody>
          <a:bodyPr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bg1">
                    <a:lumMod val="65000"/>
                  </a:schemeClr>
                </a:solidFill>
                <a:latin typeface="Averta Regular" pitchFamily="2" charset="77"/>
              </a:defRPr>
            </a:lvl1pPr>
          </a:lstStyle>
          <a:p>
            <a:pPr>
              <a:defRPr/>
            </a:pPr>
            <a:fld id="{46768644-53EE-4346-B336-985A735D978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64180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4C0B7DE-5E94-A5F7-1AB7-CE43C6D0C5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35478" y="463550"/>
            <a:ext cx="1844406" cy="434975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68961" y="1720263"/>
            <a:ext cx="3480526" cy="2176359"/>
          </a:xfrm>
          <a:prstGeom prst="round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Inhaltsplatzhalter 2"/>
          <p:cNvSpPr>
            <a:spLocks noGrp="1"/>
          </p:cNvSpPr>
          <p:nvPr>
            <p:ph idx="14"/>
          </p:nvPr>
        </p:nvSpPr>
        <p:spPr>
          <a:xfrm>
            <a:off x="568960" y="4179991"/>
            <a:ext cx="3480526" cy="2176359"/>
          </a:xfrm>
          <a:prstGeom prst="round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Inhaltsplatzhalter 2"/>
          <p:cNvSpPr>
            <a:spLocks noGrp="1"/>
          </p:cNvSpPr>
          <p:nvPr>
            <p:ph idx="15"/>
          </p:nvPr>
        </p:nvSpPr>
        <p:spPr>
          <a:xfrm>
            <a:off x="4355737" y="1720263"/>
            <a:ext cx="3480526" cy="2176359"/>
          </a:xfrm>
          <a:prstGeom prst="round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Inhaltsplatzhalter 2"/>
          <p:cNvSpPr>
            <a:spLocks noGrp="1"/>
          </p:cNvSpPr>
          <p:nvPr>
            <p:ph idx="16"/>
          </p:nvPr>
        </p:nvSpPr>
        <p:spPr>
          <a:xfrm>
            <a:off x="4355736" y="4179991"/>
            <a:ext cx="3480526" cy="2176359"/>
          </a:xfrm>
          <a:prstGeom prst="round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Inhaltsplatzhalter 2"/>
          <p:cNvSpPr>
            <a:spLocks noGrp="1"/>
          </p:cNvSpPr>
          <p:nvPr>
            <p:ph idx="17"/>
          </p:nvPr>
        </p:nvSpPr>
        <p:spPr>
          <a:xfrm>
            <a:off x="8106541" y="1720263"/>
            <a:ext cx="3480526" cy="2176359"/>
          </a:xfrm>
          <a:prstGeom prst="round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Inhaltsplatzhalter 2"/>
          <p:cNvSpPr>
            <a:spLocks noGrp="1"/>
          </p:cNvSpPr>
          <p:nvPr>
            <p:ph idx="18"/>
          </p:nvPr>
        </p:nvSpPr>
        <p:spPr>
          <a:xfrm>
            <a:off x="8106540" y="4179991"/>
            <a:ext cx="3480526" cy="2176359"/>
          </a:xfrm>
          <a:prstGeom prst="round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568960" y="365125"/>
            <a:ext cx="8869680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9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568961" y="807206"/>
            <a:ext cx="8869679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B25040BA-8A4B-1935-6471-0EF39657FF6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8783638" y="6356350"/>
            <a:ext cx="2803525" cy="365125"/>
          </a:xfrm>
          <a:prstGeom prst="rect">
            <a:avLst/>
          </a:prstGeom>
        </p:spPr>
        <p:txBody>
          <a:bodyPr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bg1">
                    <a:lumMod val="65000"/>
                  </a:schemeClr>
                </a:solidFill>
                <a:latin typeface="Averta Regular" pitchFamily="2" charset="77"/>
              </a:defRPr>
            </a:lvl1pPr>
          </a:lstStyle>
          <a:p>
            <a:pPr>
              <a:defRPr/>
            </a:pPr>
            <a:fld id="{19520CBA-99B2-41F4-B9CE-45E002DC44E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59452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C584878-1470-4F65-28A1-D125C267EE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35478" y="463550"/>
            <a:ext cx="1844406" cy="434975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68960" y="1720263"/>
            <a:ext cx="5394517" cy="4163702"/>
          </a:xfrm>
          <a:prstGeom prst="roundRect">
            <a:avLst>
              <a:gd name="adj" fmla="val 10620"/>
            </a:avLst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Inhaltsplatzhalter 2"/>
          <p:cNvSpPr>
            <a:spLocks noGrp="1"/>
          </p:cNvSpPr>
          <p:nvPr>
            <p:ph idx="15"/>
          </p:nvPr>
        </p:nvSpPr>
        <p:spPr>
          <a:xfrm>
            <a:off x="6192549" y="1720263"/>
            <a:ext cx="5394517" cy="4163702"/>
          </a:xfrm>
          <a:prstGeom prst="roundRect">
            <a:avLst>
              <a:gd name="adj" fmla="val 10938"/>
            </a:avLst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568960" y="365125"/>
            <a:ext cx="8869680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8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568961" y="807206"/>
            <a:ext cx="8869679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1A4ABB59-87C5-75F7-CA57-36B71A4D4E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783638" y="6356350"/>
            <a:ext cx="2803525" cy="365125"/>
          </a:xfrm>
          <a:prstGeom prst="rect">
            <a:avLst/>
          </a:prstGeom>
        </p:spPr>
        <p:txBody>
          <a:bodyPr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bg1">
                    <a:lumMod val="65000"/>
                  </a:schemeClr>
                </a:solidFill>
                <a:latin typeface="Averta Regular" pitchFamily="2" charset="77"/>
              </a:defRPr>
            </a:lvl1pPr>
          </a:lstStyle>
          <a:p>
            <a:pPr>
              <a:defRPr/>
            </a:pPr>
            <a:fld id="{8EDEFB01-78EE-49C2-BC19-B860282288D1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494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_dunkel">
    <p:bg>
      <p:bgPr>
        <a:solidFill>
          <a:srgbClr val="152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9A13C9F-D0B0-B81D-71F3-E1E53F66F3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9063" y="0"/>
            <a:ext cx="11907838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930400"/>
            <a:ext cx="9144000" cy="1727199"/>
          </a:xfrm>
          <a:prstGeom prst="rect">
            <a:avLst/>
          </a:prstGeom>
        </p:spPr>
        <p:txBody>
          <a:bodyPr anchor="b"/>
          <a:lstStyle>
            <a:lvl1pPr algn="ctr">
              <a:defRPr sz="6000" b="0" i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69360"/>
            <a:ext cx="9144000" cy="1092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Averta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410752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_4_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DA35EE6-607D-2B6C-8A20-27BD880A9C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35478" y="463550"/>
            <a:ext cx="1844406" cy="434975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68960" y="1720264"/>
            <a:ext cx="11018105" cy="86855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lIns="180000" tIns="251999" rIns="180000"/>
          <a:lstStyle>
            <a:lvl1pPr marL="0" indent="0" algn="ctr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2"/>
          <p:cNvSpPr>
            <a:spLocks noGrp="1"/>
          </p:cNvSpPr>
          <p:nvPr>
            <p:ph idx="13"/>
          </p:nvPr>
        </p:nvSpPr>
        <p:spPr>
          <a:xfrm>
            <a:off x="568960" y="2789043"/>
            <a:ext cx="11018105" cy="86855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lIns="180000" tIns="251999" rIns="180000"/>
          <a:lstStyle>
            <a:lvl1pPr marL="0" indent="0" algn="ctr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idx="14"/>
          </p:nvPr>
        </p:nvSpPr>
        <p:spPr>
          <a:xfrm>
            <a:off x="568959" y="3857822"/>
            <a:ext cx="11018105" cy="86855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lIns="180000" tIns="251999" rIns="180000"/>
          <a:lstStyle>
            <a:lvl1pPr marL="0" indent="0" algn="ctr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5"/>
          </p:nvPr>
        </p:nvSpPr>
        <p:spPr>
          <a:xfrm>
            <a:off x="568958" y="4926601"/>
            <a:ext cx="11018105" cy="86855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lIns="180000" tIns="251999" rIns="180000"/>
          <a:lstStyle>
            <a:lvl1pPr marL="0" indent="0" algn="ctr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568960" y="365125"/>
            <a:ext cx="8869680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1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568961" y="807206"/>
            <a:ext cx="8869679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5C71AF-2F37-F902-A15F-DEF89E2939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783638" y="6356350"/>
            <a:ext cx="2803525" cy="365125"/>
          </a:xfrm>
          <a:prstGeom prst="rect">
            <a:avLst/>
          </a:prstGeom>
        </p:spPr>
        <p:txBody>
          <a:bodyPr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bg1">
                    <a:lumMod val="65000"/>
                  </a:schemeClr>
                </a:solidFill>
                <a:latin typeface="Averta Regular" pitchFamily="2" charset="77"/>
              </a:defRPr>
            </a:lvl1pPr>
          </a:lstStyle>
          <a:p>
            <a:pPr>
              <a:defRPr/>
            </a:pPr>
            <a:fld id="{2D7288AC-44CF-4B3E-B00B-BF48F2B375D1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47642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_4_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192F2B3-BFDB-9002-1992-E0F1826269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35478" y="472428"/>
            <a:ext cx="1844406" cy="434975"/>
          </a:xfrm>
          <a:prstGeom prst="rect">
            <a:avLst/>
          </a:prstGeom>
        </p:spPr>
      </p:pic>
      <p:sp>
        <p:nvSpPr>
          <p:cNvPr id="10" name="Bildplatzhalter 4"/>
          <p:cNvSpPr>
            <a:spLocks noGrp="1"/>
          </p:cNvSpPr>
          <p:nvPr>
            <p:ph type="pic" sz="quarter" idx="16"/>
          </p:nvPr>
        </p:nvSpPr>
        <p:spPr>
          <a:xfrm>
            <a:off x="6664959" y="0"/>
            <a:ext cx="552704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verta Regular" pitchFamily="2" charset="77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68960" y="1720264"/>
            <a:ext cx="5527041" cy="86855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lIns="180000" tIns="251999" rIns="180000"/>
          <a:lstStyle>
            <a:lvl1pPr marL="0" indent="0" algn="ctr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2"/>
          <p:cNvSpPr>
            <a:spLocks noGrp="1"/>
          </p:cNvSpPr>
          <p:nvPr>
            <p:ph idx="13"/>
          </p:nvPr>
        </p:nvSpPr>
        <p:spPr>
          <a:xfrm>
            <a:off x="568960" y="2789043"/>
            <a:ext cx="5527041" cy="86855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lIns="180000" tIns="251999" rIns="180000"/>
          <a:lstStyle>
            <a:lvl1pPr marL="0" indent="0" algn="ctr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idx="14"/>
          </p:nvPr>
        </p:nvSpPr>
        <p:spPr>
          <a:xfrm>
            <a:off x="568959" y="3857822"/>
            <a:ext cx="5527041" cy="86855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lIns="180000" tIns="251999" rIns="180000"/>
          <a:lstStyle>
            <a:lvl1pPr marL="0" indent="0" algn="ctr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5"/>
          </p:nvPr>
        </p:nvSpPr>
        <p:spPr>
          <a:xfrm>
            <a:off x="568958" y="4926601"/>
            <a:ext cx="5527041" cy="86855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lIns="180000" tIns="251999" rIns="180000"/>
          <a:lstStyle>
            <a:lvl1pPr marL="0" indent="0" algn="ctr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568960" y="365125"/>
            <a:ext cx="5875731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2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568962" y="807206"/>
            <a:ext cx="5875730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39243D-48C7-0EC4-0939-4408930D2D4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783638" y="6356350"/>
            <a:ext cx="2803525" cy="365125"/>
          </a:xfrm>
          <a:prstGeom prst="rect">
            <a:avLst/>
          </a:prstGeom>
        </p:spPr>
        <p:txBody>
          <a:bodyPr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bg1">
                    <a:lumMod val="65000"/>
                  </a:schemeClr>
                </a:solidFill>
                <a:latin typeface="Averta Regular" pitchFamily="2" charset="77"/>
              </a:defRPr>
            </a:lvl1pPr>
          </a:lstStyle>
          <a:p>
            <a:pPr>
              <a:defRPr/>
            </a:pPr>
            <a:fld id="{14BA6678-FE0F-4A30-BBA8-073C555C976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98020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_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F918E4C-0106-3F26-3E99-C7F2CE6D7B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257" b="18631"/>
          <a:stretch/>
        </p:blipFill>
        <p:spPr>
          <a:xfrm>
            <a:off x="-119063" y="0"/>
            <a:ext cx="11907838" cy="6858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3661FED-0667-5BA1-07E7-E8F6F303220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35478" y="463550"/>
            <a:ext cx="1844406" cy="434975"/>
          </a:xfrm>
          <a:prstGeom prst="rect">
            <a:avLst/>
          </a:prstGeom>
        </p:spPr>
      </p:pic>
      <p:sp>
        <p:nvSpPr>
          <p:cNvPr id="4" name="Untertitel 2"/>
          <p:cNvSpPr>
            <a:spLocks noGrp="1"/>
          </p:cNvSpPr>
          <p:nvPr>
            <p:ph type="subTitle" idx="1"/>
          </p:nvPr>
        </p:nvSpPr>
        <p:spPr>
          <a:xfrm>
            <a:off x="1524000" y="2882900"/>
            <a:ext cx="9144000" cy="1092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Averta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568960" y="365125"/>
            <a:ext cx="8869680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568961" y="807206"/>
            <a:ext cx="8869679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D89E6B66-053D-37E8-3610-2C11303EE6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783638" y="6356350"/>
            <a:ext cx="2803525" cy="365125"/>
          </a:xfrm>
          <a:prstGeom prst="rect">
            <a:avLst/>
          </a:prstGeom>
        </p:spPr>
        <p:txBody>
          <a:bodyPr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bg1">
                    <a:lumMod val="65000"/>
                  </a:schemeClr>
                </a:solidFill>
                <a:latin typeface="Averta Regular" pitchFamily="2" charset="77"/>
              </a:defRPr>
            </a:lvl1pPr>
          </a:lstStyle>
          <a:p>
            <a:pPr>
              <a:defRPr/>
            </a:pPr>
            <a:fld id="{A2B90FFD-5CE6-400F-8F5C-5FD3C8E242C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7422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_Net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Stern, Raum enthält.&#10;&#10;Automatisch generierte Beschreibung">
            <a:extLst>
              <a:ext uri="{FF2B5EF4-FFF2-40B4-BE49-F238E27FC236}">
                <a16:creationId xmlns:a16="http://schemas.microsoft.com/office/drawing/2014/main" id="{266CDA1A-CB07-B5C8-02A9-7E9B68FC31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FAFA132E-BFBF-6773-6852-F2B60E9FC9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257" b="18631"/>
          <a:stretch/>
        </p:blipFill>
        <p:spPr>
          <a:xfrm>
            <a:off x="-119063" y="0"/>
            <a:ext cx="11907838" cy="6858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2265B81-7BC7-486B-1B77-BC874C4DEA3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27200" y="464400"/>
            <a:ext cx="1844402" cy="434974"/>
          </a:xfrm>
          <a:prstGeom prst="rect">
            <a:avLst/>
          </a:prstGeom>
        </p:spPr>
      </p:pic>
      <p:sp>
        <p:nvSpPr>
          <p:cNvPr id="4" name="Untertitel 2"/>
          <p:cNvSpPr>
            <a:spLocks noGrp="1"/>
          </p:cNvSpPr>
          <p:nvPr>
            <p:ph type="subTitle" idx="1"/>
          </p:nvPr>
        </p:nvSpPr>
        <p:spPr>
          <a:xfrm>
            <a:off x="1524000" y="2882900"/>
            <a:ext cx="9144000" cy="1092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Averta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568960" y="365125"/>
            <a:ext cx="8869680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7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568961" y="807206"/>
            <a:ext cx="8869679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bg1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B246B7BD-345D-A2DC-1055-594D7FB12F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783638" y="6356350"/>
            <a:ext cx="2803525" cy="365125"/>
          </a:xfrm>
          <a:prstGeom prst="rect">
            <a:avLst/>
          </a:prstGeom>
        </p:spPr>
        <p:txBody>
          <a:bodyPr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bg1"/>
                </a:solidFill>
                <a:latin typeface="Averta Regular" pitchFamily="2" charset="77"/>
              </a:defRPr>
            </a:lvl1pPr>
          </a:lstStyle>
          <a:p>
            <a:pPr>
              <a:defRPr/>
            </a:pPr>
            <a:fld id="{98059734-CE9F-46A0-945E-C67C62586DE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58452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_bla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Muster, Einpackpapier, Stoff, Design enthält.&#10;&#10;Automatisch generierte Beschreibung">
            <a:extLst>
              <a:ext uri="{FF2B5EF4-FFF2-40B4-BE49-F238E27FC236}">
                <a16:creationId xmlns:a16="http://schemas.microsoft.com/office/drawing/2014/main" id="{19D71C94-3477-B30E-E6C6-D648821332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A4B386D-A798-AB31-7507-8AFC067840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34478" y="464400"/>
            <a:ext cx="1844406" cy="434975"/>
          </a:xfrm>
          <a:prstGeom prst="rect">
            <a:avLst/>
          </a:prstGeom>
        </p:spPr>
      </p:pic>
      <p:sp>
        <p:nvSpPr>
          <p:cNvPr id="4" name="Untertitel 2"/>
          <p:cNvSpPr>
            <a:spLocks noGrp="1"/>
          </p:cNvSpPr>
          <p:nvPr>
            <p:ph type="subTitle" idx="1"/>
          </p:nvPr>
        </p:nvSpPr>
        <p:spPr>
          <a:xfrm>
            <a:off x="1524000" y="2882900"/>
            <a:ext cx="9144000" cy="1092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Averta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568960" y="365125"/>
            <a:ext cx="8869680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5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568961" y="807206"/>
            <a:ext cx="8869679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bg1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1639EE87-4ED4-BDF0-396F-3E82EB6AC9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783638" y="6356350"/>
            <a:ext cx="2803525" cy="365125"/>
          </a:xfrm>
          <a:prstGeom prst="rect">
            <a:avLst/>
          </a:prstGeom>
        </p:spPr>
        <p:txBody>
          <a:bodyPr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bg1"/>
                </a:solidFill>
                <a:latin typeface="Averta Regular" pitchFamily="2" charset="77"/>
              </a:defRPr>
            </a:lvl1pPr>
          </a:lstStyle>
          <a:p>
            <a:pPr>
              <a:defRPr/>
            </a:pPr>
            <a:fld id="{462EF909-0545-4B62-8847-B66CCB4EC83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83315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_dunkel">
    <p:bg>
      <p:bgPr>
        <a:solidFill>
          <a:srgbClr val="152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0742666-FEE4-13EA-1B8D-CEA2C048FC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9063" y="0"/>
            <a:ext cx="11907838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99642B9-0A74-C094-5A80-F13127D300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35478" y="463550"/>
            <a:ext cx="1844406" cy="434975"/>
          </a:xfrm>
          <a:prstGeom prst="rect">
            <a:avLst/>
          </a:prstGeom>
        </p:spPr>
      </p:pic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524000" y="2882900"/>
            <a:ext cx="9144000" cy="1092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Averta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8960" y="365125"/>
            <a:ext cx="8869680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568961" y="807206"/>
            <a:ext cx="8869679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bg1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163106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_W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Screenshot, Wasser, Blau, Türkis enthält.&#10;&#10;Automatisch generierte Beschreibung">
            <a:extLst>
              <a:ext uri="{FF2B5EF4-FFF2-40B4-BE49-F238E27FC236}">
                <a16:creationId xmlns:a16="http://schemas.microsoft.com/office/drawing/2014/main" id="{FB7DCBA1-D22F-7088-F237-59842B4AFFE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E493319-0E49-CB53-8313-F9829D89DF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27200" y="464400"/>
            <a:ext cx="1844406" cy="434975"/>
          </a:xfrm>
          <a:prstGeom prst="rect">
            <a:avLst/>
          </a:prstGeom>
        </p:spPr>
      </p:pic>
      <p:sp>
        <p:nvSpPr>
          <p:cNvPr id="4" name="Untertitel 2"/>
          <p:cNvSpPr>
            <a:spLocks noGrp="1"/>
          </p:cNvSpPr>
          <p:nvPr>
            <p:ph type="subTitle" idx="1"/>
          </p:nvPr>
        </p:nvSpPr>
        <p:spPr>
          <a:xfrm>
            <a:off x="1524000" y="2882900"/>
            <a:ext cx="9144000" cy="1092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Averta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568960" y="365125"/>
            <a:ext cx="8869680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568961" y="807206"/>
            <a:ext cx="8869679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bg1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A9C02911-81CD-7321-4CD2-5C0A223FE9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783638" y="6356350"/>
            <a:ext cx="2803525" cy="365125"/>
          </a:xfrm>
          <a:prstGeom prst="rect">
            <a:avLst/>
          </a:prstGeom>
        </p:spPr>
        <p:txBody>
          <a:bodyPr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bg1"/>
                </a:solidFill>
                <a:latin typeface="Averta Regular" pitchFamily="2" charset="77"/>
              </a:defRPr>
            </a:lvl1pPr>
          </a:lstStyle>
          <a:p>
            <a:pPr>
              <a:defRPr/>
            </a:pPr>
            <a:fld id="{0FDB7E19-03FD-4123-B8AB-CDE7DEEC77DE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54873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lauf_unendlich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1">
            <a:extLst>
              <a:ext uri="{FF2B5EF4-FFF2-40B4-BE49-F238E27FC236}">
                <a16:creationId xmlns:a16="http://schemas.microsoft.com/office/drawing/2014/main" id="{51C81120-3A8D-AEB4-C5C5-9FFEAFFADB8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912938" y="0"/>
            <a:ext cx="16824326" cy="799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0E1EE79-FFBC-7EE7-7B35-EE23D9EFE36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35478" y="463550"/>
            <a:ext cx="1844406" cy="434975"/>
          </a:xfrm>
          <a:prstGeom prst="rect">
            <a:avLst/>
          </a:prstGeom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68960" y="4405278"/>
            <a:ext cx="2971800" cy="153749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>
                <a:solidFill>
                  <a:schemeClr val="tx1"/>
                </a:solidFill>
                <a:latin typeface="Averta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3152265" y="1610416"/>
            <a:ext cx="2971800" cy="1985962"/>
          </a:xfrm>
          <a:prstGeom prst="rect">
            <a:avLst/>
          </a:prstGeom>
        </p:spPr>
        <p:txBody>
          <a:bodyPr anchor="b"/>
          <a:lstStyle>
            <a:lvl1pPr marL="0" indent="0">
              <a:buFontTx/>
              <a:buNone/>
              <a:defRPr sz="1800">
                <a:latin typeface="Averta Regular" pitchFamily="2" charset="77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5744490" y="4405279"/>
            <a:ext cx="2971800" cy="153749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latin typeface="Averta Regular" pitchFamily="2" charset="77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8599754" y="1610416"/>
            <a:ext cx="2971800" cy="1985962"/>
          </a:xfrm>
          <a:prstGeom prst="rect">
            <a:avLst/>
          </a:prstGeom>
        </p:spPr>
        <p:txBody>
          <a:bodyPr anchor="b"/>
          <a:lstStyle>
            <a:lvl1pPr marL="0" indent="0">
              <a:buFontTx/>
              <a:buNone/>
              <a:defRPr sz="1800">
                <a:latin typeface="Averta Regular" pitchFamily="2" charset="77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8960" y="365125"/>
            <a:ext cx="8869680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568961" y="807206"/>
            <a:ext cx="8869679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1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16BD9F7D-1ED3-C814-37A8-2F72AAD332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783638" y="6356350"/>
            <a:ext cx="2803525" cy="365125"/>
          </a:xfrm>
          <a:prstGeom prst="rect">
            <a:avLst/>
          </a:prstGeom>
        </p:spPr>
        <p:txBody>
          <a:bodyPr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tx1"/>
                </a:solidFill>
                <a:latin typeface="Averta Regular" pitchFamily="2" charset="77"/>
              </a:defRPr>
            </a:lvl1pPr>
          </a:lstStyle>
          <a:p>
            <a:pPr>
              <a:defRPr/>
            </a:pPr>
            <a:fld id="{6FAF18DE-BAE4-4F18-9F5E-A561F065008F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5972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_Pers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1">
            <a:extLst>
              <a:ext uri="{FF2B5EF4-FFF2-40B4-BE49-F238E27FC236}">
                <a16:creationId xmlns:a16="http://schemas.microsoft.com/office/drawing/2014/main" id="{D55C7E77-B7F1-6F96-7D78-CFC377078DB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839788" y="-136525"/>
            <a:ext cx="14717713" cy="699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Bildplatzhalter 4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4071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verta Regular" pitchFamily="2" charset="77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0" name="Bildplatzhalter 19"/>
          <p:cNvSpPr>
            <a:spLocks noGrp="1"/>
          </p:cNvSpPr>
          <p:nvPr>
            <p:ph type="pic" sz="quarter" idx="19"/>
          </p:nvPr>
        </p:nvSpPr>
        <p:spPr>
          <a:xfrm>
            <a:off x="4919663" y="4333396"/>
            <a:ext cx="949325" cy="9493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Averta Regular" pitchFamily="2" charset="77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20"/>
          </p:nvPr>
        </p:nvSpPr>
        <p:spPr>
          <a:xfrm>
            <a:off x="6169673" y="4461722"/>
            <a:ext cx="5193474" cy="6930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Averta Regular" pitchFamily="2" charset="77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21"/>
          </p:nvPr>
        </p:nvSpPr>
        <p:spPr>
          <a:xfrm>
            <a:off x="4787844" y="498475"/>
            <a:ext cx="6575303" cy="17272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>
                <a:latin typeface="Space Grotesk" pitchFamily="2" charset="77"/>
                <a:cs typeface="Space Grotesk" pitchFamily="2" charset="77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22"/>
          </p:nvPr>
        </p:nvSpPr>
        <p:spPr>
          <a:xfrm>
            <a:off x="4787844" y="2336800"/>
            <a:ext cx="6575481" cy="1092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latin typeface="Averta Light" pitchFamily="2" charset="77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Onlinebild-Platzhalter 10">
            <a:extLst>
              <a:ext uri="{FF2B5EF4-FFF2-40B4-BE49-F238E27FC236}">
                <a16:creationId xmlns:a16="http://schemas.microsoft.com/office/drawing/2014/main" id="{C199EE5A-E3D8-9055-F117-101FEC715C73}"/>
              </a:ext>
            </a:extLst>
          </p:cNvPr>
          <p:cNvSpPr>
            <a:spLocks noGrp="1"/>
          </p:cNvSpPr>
          <p:nvPr>
            <p:ph type="clipArt" sz="quarter" idx="23"/>
          </p:nvPr>
        </p:nvSpPr>
        <p:spPr>
          <a:xfrm>
            <a:off x="9734400" y="464400"/>
            <a:ext cx="1843200" cy="4356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819DD1B-C752-BCD2-16F2-ED521D395B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35478" y="463550"/>
            <a:ext cx="1844406" cy="43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87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_2Per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97391F0-EFE0-C806-B893-061421576AF7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sp>
        <p:nvSpPr>
          <p:cNvPr id="2" name="Bildplatzhalter 4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4071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verta Regular" pitchFamily="2" charset="77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20"/>
          </p:nvPr>
        </p:nvSpPr>
        <p:spPr>
          <a:xfrm>
            <a:off x="4618879" y="2165783"/>
            <a:ext cx="5193474" cy="6930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Averta Regular" pitchFamily="2" charset="77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21"/>
          </p:nvPr>
        </p:nvSpPr>
        <p:spPr>
          <a:xfrm>
            <a:off x="4618879" y="440859"/>
            <a:ext cx="6575303" cy="65039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>
                <a:latin typeface="Space Grotesk" pitchFamily="2" charset="77"/>
                <a:cs typeface="Space Grotesk" pitchFamily="2" charset="77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22"/>
          </p:nvPr>
        </p:nvSpPr>
        <p:spPr>
          <a:xfrm>
            <a:off x="4618879" y="1202380"/>
            <a:ext cx="6575481" cy="5256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latin typeface="Averta Light" pitchFamily="2" charset="77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Bildplatzhalter 4"/>
          <p:cNvSpPr>
            <a:spLocks noGrp="1"/>
          </p:cNvSpPr>
          <p:nvPr>
            <p:ph type="pic" sz="quarter" idx="23"/>
          </p:nvPr>
        </p:nvSpPr>
        <p:spPr>
          <a:xfrm>
            <a:off x="3731261" y="440860"/>
            <a:ext cx="679477" cy="650396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1800">
                <a:latin typeface="Averta Regular" pitchFamily="2" charset="77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2" name="Bildplatzhalter 4"/>
          <p:cNvSpPr>
            <a:spLocks noGrp="1"/>
          </p:cNvSpPr>
          <p:nvPr>
            <p:ph type="pic" sz="quarter" idx="24"/>
          </p:nvPr>
        </p:nvSpPr>
        <p:spPr>
          <a:xfrm>
            <a:off x="0" y="3431969"/>
            <a:ext cx="4071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verta Regular" pitchFamily="2" charset="77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3" name="Textplatzhalter 21"/>
          <p:cNvSpPr>
            <a:spLocks noGrp="1"/>
          </p:cNvSpPr>
          <p:nvPr>
            <p:ph type="body" sz="quarter" idx="25"/>
          </p:nvPr>
        </p:nvSpPr>
        <p:spPr>
          <a:xfrm>
            <a:off x="4618879" y="5597752"/>
            <a:ext cx="5193474" cy="6930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Averta Regular" pitchFamily="2" charset="77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4" name="Textplatzhalter 23"/>
          <p:cNvSpPr>
            <a:spLocks noGrp="1"/>
          </p:cNvSpPr>
          <p:nvPr>
            <p:ph type="body" sz="quarter" idx="26"/>
          </p:nvPr>
        </p:nvSpPr>
        <p:spPr>
          <a:xfrm>
            <a:off x="4618879" y="3872828"/>
            <a:ext cx="6575303" cy="65039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>
                <a:latin typeface="Space Grotesk" pitchFamily="2" charset="77"/>
                <a:cs typeface="Space Grotesk" pitchFamily="2" charset="77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Textplatzhalter 25"/>
          <p:cNvSpPr>
            <a:spLocks noGrp="1"/>
          </p:cNvSpPr>
          <p:nvPr>
            <p:ph type="body" sz="quarter" idx="27"/>
          </p:nvPr>
        </p:nvSpPr>
        <p:spPr>
          <a:xfrm>
            <a:off x="4618879" y="4634349"/>
            <a:ext cx="6575481" cy="5256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latin typeface="Averta Light" pitchFamily="2" charset="77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Bildplatzhalter 4"/>
          <p:cNvSpPr>
            <a:spLocks noGrp="1"/>
          </p:cNvSpPr>
          <p:nvPr>
            <p:ph type="pic" sz="quarter" idx="28"/>
          </p:nvPr>
        </p:nvSpPr>
        <p:spPr>
          <a:xfrm>
            <a:off x="3731261" y="3872829"/>
            <a:ext cx="679477" cy="650396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1800">
                <a:latin typeface="Averta Regular" pitchFamily="2" charset="77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516122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_hell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21218E8-6664-33A2-90A6-8C2FE6D359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257" b="18631"/>
          <a:stretch/>
        </p:blipFill>
        <p:spPr>
          <a:xfrm>
            <a:off x="-119063" y="0"/>
            <a:ext cx="11907838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1D69405-7AA3-3047-DF9A-17C90C53B1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7313" y="5024438"/>
            <a:ext cx="1857375" cy="43656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EFF9D02-7B48-FC11-E7FC-A9B1F6E3E9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0432" y="5176838"/>
            <a:ext cx="1851136" cy="43656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930400"/>
            <a:ext cx="9144000" cy="1727199"/>
          </a:xfrm>
          <a:prstGeom prst="rect">
            <a:avLst/>
          </a:prstGeom>
        </p:spPr>
        <p:txBody>
          <a:bodyPr anchor="b"/>
          <a:lstStyle>
            <a:lvl1pPr algn="ctr">
              <a:defRPr sz="6000" b="0" i="0">
                <a:solidFill>
                  <a:schemeClr val="tx2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69360"/>
            <a:ext cx="9144000" cy="1092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Averta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032266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_3Per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70850709-9365-B8BE-9262-6FB6A3F4B608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sp>
        <p:nvSpPr>
          <p:cNvPr id="2" name="Bildplatzhalter 4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4071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verta Regular" pitchFamily="2" charset="77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22"/>
          </p:nvPr>
        </p:nvSpPr>
        <p:spPr>
          <a:xfrm>
            <a:off x="391629" y="2551983"/>
            <a:ext cx="3287741" cy="5256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latin typeface="Averta Light" pitchFamily="2" charset="77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Bildplatzhalter 4"/>
          <p:cNvSpPr>
            <a:spLocks noGrp="1"/>
          </p:cNvSpPr>
          <p:nvPr>
            <p:ph type="pic" sz="quarter" idx="23"/>
          </p:nvPr>
        </p:nvSpPr>
        <p:spPr>
          <a:xfrm>
            <a:off x="4073236" y="3431969"/>
            <a:ext cx="4071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verta Regular" pitchFamily="2" charset="77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5" name="Textplatzhalter 25"/>
          <p:cNvSpPr>
            <a:spLocks noGrp="1"/>
          </p:cNvSpPr>
          <p:nvPr>
            <p:ph type="body" sz="quarter" idx="24"/>
          </p:nvPr>
        </p:nvSpPr>
        <p:spPr>
          <a:xfrm>
            <a:off x="4464865" y="5983952"/>
            <a:ext cx="3287741" cy="5256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latin typeface="Averta Light" pitchFamily="2" charset="77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25"/>
          </p:nvPr>
        </p:nvSpPr>
        <p:spPr>
          <a:xfrm>
            <a:off x="8146472" y="-2969"/>
            <a:ext cx="4071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verta Regular" pitchFamily="2" charset="77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26"/>
          </p:nvPr>
        </p:nvSpPr>
        <p:spPr>
          <a:xfrm>
            <a:off x="8538101" y="2549014"/>
            <a:ext cx="3287741" cy="5256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latin typeface="Averta Light" pitchFamily="2" charset="77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816284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_6Per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5715B8-447E-F9CB-5DA8-333238A4EB6C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sp>
        <p:nvSpPr>
          <p:cNvPr id="2" name="Bildplatzhalter 4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4071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verta Regular" pitchFamily="2" charset="77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22"/>
          </p:nvPr>
        </p:nvSpPr>
        <p:spPr>
          <a:xfrm>
            <a:off x="391629" y="2551983"/>
            <a:ext cx="3287741" cy="5256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latin typeface="Averta Light" pitchFamily="2" charset="77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Bildplatzhalter 4"/>
          <p:cNvSpPr>
            <a:spLocks noGrp="1"/>
          </p:cNvSpPr>
          <p:nvPr>
            <p:ph type="pic" sz="quarter" idx="23"/>
          </p:nvPr>
        </p:nvSpPr>
        <p:spPr>
          <a:xfrm>
            <a:off x="4073236" y="3431969"/>
            <a:ext cx="4071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verta Regular" pitchFamily="2" charset="77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5" name="Textplatzhalter 25"/>
          <p:cNvSpPr>
            <a:spLocks noGrp="1"/>
          </p:cNvSpPr>
          <p:nvPr>
            <p:ph type="body" sz="quarter" idx="24"/>
          </p:nvPr>
        </p:nvSpPr>
        <p:spPr>
          <a:xfrm>
            <a:off x="4464865" y="5983952"/>
            <a:ext cx="3287741" cy="5256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latin typeface="Averta Light" pitchFamily="2" charset="77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25"/>
          </p:nvPr>
        </p:nvSpPr>
        <p:spPr>
          <a:xfrm>
            <a:off x="8146472" y="-2969"/>
            <a:ext cx="4071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verta Regular" pitchFamily="2" charset="77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26"/>
          </p:nvPr>
        </p:nvSpPr>
        <p:spPr>
          <a:xfrm>
            <a:off x="8538101" y="2549014"/>
            <a:ext cx="3287741" cy="5256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latin typeface="Averta Light" pitchFamily="2" charset="77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Bildplatzhalter 4"/>
          <p:cNvSpPr>
            <a:spLocks noGrp="1"/>
          </p:cNvSpPr>
          <p:nvPr>
            <p:ph type="pic" sz="quarter" idx="27"/>
          </p:nvPr>
        </p:nvSpPr>
        <p:spPr>
          <a:xfrm>
            <a:off x="0" y="3432313"/>
            <a:ext cx="4071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verta Regular" pitchFamily="2" charset="77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9" name="Textplatzhalter 25"/>
          <p:cNvSpPr>
            <a:spLocks noGrp="1"/>
          </p:cNvSpPr>
          <p:nvPr>
            <p:ph type="body" sz="quarter" idx="28"/>
          </p:nvPr>
        </p:nvSpPr>
        <p:spPr>
          <a:xfrm>
            <a:off x="391629" y="5984296"/>
            <a:ext cx="3287741" cy="5256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latin typeface="Averta Light" pitchFamily="2" charset="77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Bildplatzhalter 4"/>
          <p:cNvSpPr>
            <a:spLocks noGrp="1"/>
          </p:cNvSpPr>
          <p:nvPr>
            <p:ph type="pic" sz="quarter" idx="29"/>
          </p:nvPr>
        </p:nvSpPr>
        <p:spPr>
          <a:xfrm>
            <a:off x="8146472" y="3429344"/>
            <a:ext cx="4071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verta Regular" pitchFamily="2" charset="77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7" name="Textplatzhalter 25"/>
          <p:cNvSpPr>
            <a:spLocks noGrp="1"/>
          </p:cNvSpPr>
          <p:nvPr>
            <p:ph type="body" sz="quarter" idx="30"/>
          </p:nvPr>
        </p:nvSpPr>
        <p:spPr>
          <a:xfrm>
            <a:off x="8538101" y="5981327"/>
            <a:ext cx="3287741" cy="5256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latin typeface="Averta Light" pitchFamily="2" charset="77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Bildplatzhalter 4"/>
          <p:cNvSpPr>
            <a:spLocks noGrp="1"/>
          </p:cNvSpPr>
          <p:nvPr>
            <p:ph type="pic" sz="quarter" idx="31"/>
          </p:nvPr>
        </p:nvSpPr>
        <p:spPr>
          <a:xfrm>
            <a:off x="4073236" y="-344"/>
            <a:ext cx="4071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verta Regular" pitchFamily="2" charset="77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9" name="Textplatzhalter 25"/>
          <p:cNvSpPr>
            <a:spLocks noGrp="1"/>
          </p:cNvSpPr>
          <p:nvPr>
            <p:ph type="body" sz="quarter" idx="32"/>
          </p:nvPr>
        </p:nvSpPr>
        <p:spPr>
          <a:xfrm>
            <a:off x="4464865" y="2551639"/>
            <a:ext cx="3287741" cy="5256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latin typeface="Averta Light" pitchFamily="2" charset="77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43668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_Wellen_Logo">
    <p:bg>
      <p:bgPr>
        <a:solidFill>
          <a:srgbClr val="152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1" descr="Ein Bild, das Screenshot, Wasser, Blau, Türkis enthält.&#10;&#10;Automatisch generierte Beschreibung">
            <a:extLst>
              <a:ext uri="{FF2B5EF4-FFF2-40B4-BE49-F238E27FC236}">
                <a16:creationId xmlns:a16="http://schemas.microsoft.com/office/drawing/2014/main" id="{2968E7AE-039A-AF72-DF9D-1D1AA52A657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5D48099-E18B-98BF-A4FB-CBE8370C37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0432" y="5024438"/>
            <a:ext cx="1851136" cy="43656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930400"/>
            <a:ext cx="9144000" cy="1727199"/>
          </a:xfrm>
          <a:prstGeom prst="rect">
            <a:avLst/>
          </a:prstGeom>
        </p:spPr>
        <p:txBody>
          <a:bodyPr anchor="b"/>
          <a:lstStyle>
            <a:lvl1pPr algn="ctr">
              <a:defRPr sz="6000" b="0" i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69360"/>
            <a:ext cx="9144000" cy="1092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Averta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60232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_Wellen">
    <p:bg>
      <p:bgPr>
        <a:solidFill>
          <a:srgbClr val="152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1" descr="Ein Bild, das Screenshot, Wasser, Blau, Türkis enthält.&#10;&#10;Automatisch generierte Beschreibung">
            <a:extLst>
              <a:ext uri="{FF2B5EF4-FFF2-40B4-BE49-F238E27FC236}">
                <a16:creationId xmlns:a16="http://schemas.microsoft.com/office/drawing/2014/main" id="{803ACE2A-284A-F4E1-836A-30D321B8B6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930400"/>
            <a:ext cx="9144000" cy="1727199"/>
          </a:xfrm>
          <a:prstGeom prst="rect">
            <a:avLst/>
          </a:prstGeom>
        </p:spPr>
        <p:txBody>
          <a:bodyPr anchor="b"/>
          <a:lstStyle>
            <a:lvl1pPr algn="ctr">
              <a:defRPr sz="6000" b="0" i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69360"/>
            <a:ext cx="9144000" cy="1092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Averta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22825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_blau_log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1">
            <a:extLst>
              <a:ext uri="{FF2B5EF4-FFF2-40B4-BE49-F238E27FC236}">
                <a16:creationId xmlns:a16="http://schemas.microsoft.com/office/drawing/2014/main" id="{00F793A4-1FC8-2E02-70B7-BD3D1E912E2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839788" y="-136525"/>
            <a:ext cx="14717713" cy="699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265AD06-D31A-C5C3-1C6E-B73FE1FA297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0432" y="5024438"/>
            <a:ext cx="1851136" cy="43656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930400"/>
            <a:ext cx="9144000" cy="1727199"/>
          </a:xfrm>
          <a:prstGeom prst="rect">
            <a:avLst/>
          </a:prstGeom>
        </p:spPr>
        <p:txBody>
          <a:bodyPr anchor="b"/>
          <a:lstStyle>
            <a:lvl1pPr algn="ctr">
              <a:defRPr sz="6000" b="0" i="0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69360"/>
            <a:ext cx="9144000" cy="1092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tx1"/>
                </a:solidFill>
                <a:latin typeface="Averta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92278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_bla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1">
            <a:extLst>
              <a:ext uri="{FF2B5EF4-FFF2-40B4-BE49-F238E27FC236}">
                <a16:creationId xmlns:a16="http://schemas.microsoft.com/office/drawing/2014/main" id="{836391BE-7053-6017-3C12-4DCDD41CDBB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839788" y="-136525"/>
            <a:ext cx="14717713" cy="699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930400"/>
            <a:ext cx="9144000" cy="1727199"/>
          </a:xfrm>
          <a:prstGeom prst="rect">
            <a:avLst/>
          </a:prstGeom>
        </p:spPr>
        <p:txBody>
          <a:bodyPr anchor="b"/>
          <a:lstStyle>
            <a:lvl1pPr algn="ctr">
              <a:defRPr sz="6000" b="0" i="0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69360"/>
            <a:ext cx="9144000" cy="1092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tx1"/>
                </a:solidFill>
                <a:latin typeface="Averta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4261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_Welle_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1">
            <a:extLst>
              <a:ext uri="{FF2B5EF4-FFF2-40B4-BE49-F238E27FC236}">
                <a16:creationId xmlns:a16="http://schemas.microsoft.com/office/drawing/2014/main" id="{42325425-9C9B-745F-C08F-1A290CF672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839788" y="-136525"/>
            <a:ext cx="14717713" cy="699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B137860-83B5-3DEF-34BF-C28FBBF2B1F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0432" y="5024438"/>
            <a:ext cx="1851136" cy="43656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930400"/>
            <a:ext cx="9144000" cy="1727199"/>
          </a:xfrm>
          <a:prstGeom prst="rect">
            <a:avLst/>
          </a:prstGeom>
        </p:spPr>
        <p:txBody>
          <a:bodyPr anchor="b"/>
          <a:lstStyle>
            <a:lvl1pPr algn="ctr">
              <a:defRPr sz="6000" b="0" i="0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69360"/>
            <a:ext cx="9144000" cy="1092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tx1"/>
                </a:solidFill>
                <a:latin typeface="Averta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987713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pace Grotesk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pace Grotesk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pace Grotesk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pace Grotesk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pace Grotesk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pace Grotesk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pace Grotesk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pace Grotesk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pace Grotesk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pace Grotesk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pace Grotesk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pace Grotesk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pace Grotesk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pace Grotesk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pace Grotesk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pace Grotesk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  <p:sldLayoutId id="2147483818" r:id="rId12"/>
    <p:sldLayoutId id="2147483819" r:id="rId13"/>
    <p:sldLayoutId id="2147483820" r:id="rId14"/>
    <p:sldLayoutId id="2147483821" r:id="rId15"/>
    <p:sldLayoutId id="2147483822" r:id="rId16"/>
    <p:sldLayoutId id="2147483823" r:id="rId17"/>
    <p:sldLayoutId id="2147483824" r:id="rId18"/>
    <p:sldLayoutId id="2147483825" r:id="rId19"/>
    <p:sldLayoutId id="2147483826" r:id="rId20"/>
    <p:sldLayoutId id="2147483827" r:id="rId21"/>
    <p:sldLayoutId id="2147483829" r:id="rId22"/>
    <p:sldLayoutId id="2147483830" r:id="rId23"/>
    <p:sldLayoutId id="2147483831" r:id="rId24"/>
    <p:sldLayoutId id="2147483832" r:id="rId25"/>
    <p:sldLayoutId id="2147483833" r:id="rId26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pace Grotesk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pace Grotesk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pace Grotesk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pace Grotesk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pace Grotesk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pace Grotesk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pace Grotesk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pace Grotesk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7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5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ciejwalkowiak/implementing-ddd-with-spring-talk" TargetMode="External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8.png"/><Relationship Id="rId5" Type="http://schemas.openxmlformats.org/officeDocument/2006/relationships/hyperlink" Target="https://github.com/RobinSchneiderCOC/spring-ddd-example" TargetMode="External"/><Relationship Id="rId4" Type="http://schemas.openxmlformats.org/officeDocument/2006/relationships/hyperlink" Target="https://github.com/mattiacirioloWS/spring-io-conf-25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5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4D4CC-44AC-B46B-B686-654CF88DD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>
            <a:extLst>
              <a:ext uri="{FF2B5EF4-FFF2-40B4-BE49-F238E27FC236}">
                <a16:creationId xmlns:a16="http://schemas.microsoft.com/office/drawing/2014/main" id="{7B91203E-54DF-44EB-241C-F336023DF0E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524000" y="1930400"/>
            <a:ext cx="9144000" cy="172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Space Grotesk" charset="0"/>
                <a:cs typeface="Space Grotesk" charset="0"/>
              </a:rPr>
              <a:t>Vom Spaghetti-Code zur Zwiebel: Spring Boot gewürzt mit DDD</a:t>
            </a:r>
          </a:p>
        </p:txBody>
      </p:sp>
      <p:sp>
        <p:nvSpPr>
          <p:cNvPr id="43011" name="Untertitel 2">
            <a:extLst>
              <a:ext uri="{FF2B5EF4-FFF2-40B4-BE49-F238E27FC236}">
                <a16:creationId xmlns:a16="http://schemas.microsoft.com/office/drawing/2014/main" id="{BF67CD7C-6E60-CAE7-6114-CB0E2DAD1EB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524000" y="3768725"/>
            <a:ext cx="9144000" cy="1092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Averta Light" charset="0"/>
              </a:rPr>
              <a:t>CodeBuzz 2026</a:t>
            </a:r>
          </a:p>
        </p:txBody>
      </p:sp>
    </p:spTree>
    <p:extLst>
      <p:ext uri="{BB962C8B-B14F-4D97-AF65-F5344CB8AC3E}">
        <p14:creationId xmlns:p14="http://schemas.microsoft.com/office/powerpoint/2010/main" val="211417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682A1-8EB7-7320-892B-228E125BA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el 1">
            <a:extLst>
              <a:ext uri="{FF2B5EF4-FFF2-40B4-BE49-F238E27FC236}">
                <a16:creationId xmlns:a16="http://schemas.microsoft.com/office/drawing/2014/main" id="{374DBEA0-583C-03B0-A212-FE2161CF9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8325" y="365125"/>
            <a:ext cx="8870950" cy="436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Space Grotesk" charset="0"/>
                <a:cs typeface="Space Grotesk" charset="0"/>
              </a:rPr>
              <a:t>Äußere Struktur schaffen</a:t>
            </a:r>
          </a:p>
        </p:txBody>
      </p:sp>
      <p:sp>
        <p:nvSpPr>
          <p:cNvPr id="50179" name="Textplatzhalter 8">
            <a:extLst>
              <a:ext uri="{FF2B5EF4-FFF2-40B4-BE49-F238E27FC236}">
                <a16:creationId xmlns:a16="http://schemas.microsoft.com/office/drawing/2014/main" id="{EF8A793A-CE87-1AFE-2FF6-C4208FD5A329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568325" y="806450"/>
            <a:ext cx="8870950" cy="361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Averta Light" charset="0"/>
                <a:cs typeface="Space Grotesk Light" charset="0"/>
              </a:rPr>
              <a:t>Fachliche Module schneiden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C33C3AFF-96D7-EF7D-58C7-1A03F6B83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9275" y="1816689"/>
            <a:ext cx="2451212" cy="3885608"/>
          </a:xfrm>
          <a:prstGeom prst="roundRect">
            <a:avLst>
              <a:gd name="adj" fmla="val 10620"/>
            </a:avLst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Gibt es fachliche Grenzen (</a:t>
            </a:r>
            <a:r>
              <a:rPr lang="de-DE" sz="1600" dirty="0" err="1"/>
              <a:t>Bounded</a:t>
            </a:r>
            <a:r>
              <a:rPr lang="de-DE" sz="1600" dirty="0"/>
              <a:t> </a:t>
            </a:r>
            <a:r>
              <a:rPr lang="de-DE" sz="1600" dirty="0" err="1"/>
              <a:t>Contexts</a:t>
            </a:r>
            <a:r>
              <a:rPr lang="de-DE" sz="1600" dirty="0"/>
              <a:t>)?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Eigene top-level Packages, z.B. „Bestellung“ oder „Lieferung“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Spring </a:t>
            </a:r>
            <a:r>
              <a:rPr lang="de-DE" sz="1600" dirty="0" err="1"/>
              <a:t>Modulith</a:t>
            </a:r>
            <a:r>
              <a:rPr lang="de-DE" sz="1600" dirty="0"/>
              <a:t> prüft Grenzen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Microservices?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DDD: "Strategisches Design"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D366230-30CB-4074-C57D-56B90594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325" y="2103899"/>
            <a:ext cx="8167243" cy="330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64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D2062-3DB4-D1AB-4A3D-130BF8D7B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>
            <a:extLst>
              <a:ext uri="{FF2B5EF4-FFF2-40B4-BE49-F238E27FC236}">
                <a16:creationId xmlns:a16="http://schemas.microsoft.com/office/drawing/2014/main" id="{2F46BF06-90EB-20C7-BEA9-1CB6AD72832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524000" y="1930400"/>
            <a:ext cx="9144000" cy="172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Space Grotesk" charset="0"/>
                <a:cs typeface="Space Grotesk" charset="0"/>
              </a:rPr>
              <a:t>Innere Struktur schaffen</a:t>
            </a:r>
          </a:p>
        </p:txBody>
      </p:sp>
      <p:sp>
        <p:nvSpPr>
          <p:cNvPr id="43011" name="Untertitel 2">
            <a:extLst>
              <a:ext uri="{FF2B5EF4-FFF2-40B4-BE49-F238E27FC236}">
                <a16:creationId xmlns:a16="http://schemas.microsoft.com/office/drawing/2014/main" id="{225BAC0B-A823-6E79-4CD2-0A1A3428BC5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524000" y="3768725"/>
            <a:ext cx="9144000" cy="1092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Averta Light" charset="0"/>
              </a:rPr>
              <a:t>CodeBuzz 2026</a:t>
            </a:r>
          </a:p>
        </p:txBody>
      </p:sp>
    </p:spTree>
    <p:extLst>
      <p:ext uri="{BB962C8B-B14F-4D97-AF65-F5344CB8AC3E}">
        <p14:creationId xmlns:p14="http://schemas.microsoft.com/office/powerpoint/2010/main" val="3125656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0248F-5F54-5FFB-5C17-BB3FEB9AA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el 1">
            <a:extLst>
              <a:ext uri="{FF2B5EF4-FFF2-40B4-BE49-F238E27FC236}">
                <a16:creationId xmlns:a16="http://schemas.microsoft.com/office/drawing/2014/main" id="{097C6937-6696-3040-D066-0DA96EF2E5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8325" y="365125"/>
            <a:ext cx="8870950" cy="436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Space Grotesk" charset="0"/>
                <a:cs typeface="Space Grotesk" charset="0"/>
              </a:rPr>
              <a:t>Innere Struktur schaffen</a:t>
            </a:r>
          </a:p>
        </p:txBody>
      </p:sp>
      <p:sp>
        <p:nvSpPr>
          <p:cNvPr id="50179" name="Textplatzhalter 8">
            <a:extLst>
              <a:ext uri="{FF2B5EF4-FFF2-40B4-BE49-F238E27FC236}">
                <a16:creationId xmlns:a16="http://schemas.microsoft.com/office/drawing/2014/main" id="{5EA86B1D-35A4-BE69-3CB7-AF9922BCFA51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568325" y="806450"/>
            <a:ext cx="8870950" cy="361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Averta Light" charset="0"/>
                <a:cs typeface="Space Grotesk Light" charset="0"/>
              </a:rPr>
              <a:t>Vorarbeit: </a:t>
            </a:r>
            <a:r>
              <a:rPr lang="de-DE" altLang="de-DE" dirty="0" err="1">
                <a:latin typeface="Averta Light" charset="0"/>
                <a:cs typeface="Space Grotesk Light" charset="0"/>
              </a:rPr>
              <a:t>Refactoring</a:t>
            </a:r>
            <a:r>
              <a:rPr lang="de-DE" altLang="de-DE" dirty="0">
                <a:latin typeface="Averta Light" charset="0"/>
                <a:cs typeface="Space Grotesk Light" charset="0"/>
              </a:rPr>
              <a:t> von bestehenden Service-Klassen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25F490AA-B9D0-3A10-B641-64076A6CC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9275" y="1816689"/>
            <a:ext cx="2451212" cy="3885608"/>
          </a:xfrm>
          <a:prstGeom prst="roundRect">
            <a:avLst>
              <a:gd name="adj" fmla="val 10620"/>
            </a:avLst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Vor dem Umbau erst einmal aufräumen &amp; vereinfachen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Klassen mit ähnlichen fachlichen Aufgaben zusammen ziehen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Klassen, die nur weiterleiten, entfernen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564871E-9B40-866B-749D-CFD740997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325" y="1769390"/>
            <a:ext cx="5619115" cy="398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73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24EF7-B4BD-818C-F460-EC7BA4342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el 1">
            <a:extLst>
              <a:ext uri="{FF2B5EF4-FFF2-40B4-BE49-F238E27FC236}">
                <a16:creationId xmlns:a16="http://schemas.microsoft.com/office/drawing/2014/main" id="{5E415BA7-4B4C-A733-FE22-3A640C137F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8325" y="365125"/>
            <a:ext cx="8870950" cy="436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Space Grotesk" charset="0"/>
                <a:cs typeface="Space Grotesk" charset="0"/>
              </a:rPr>
              <a:t>Innere Struktur schaffen</a:t>
            </a:r>
          </a:p>
        </p:txBody>
      </p:sp>
      <p:sp>
        <p:nvSpPr>
          <p:cNvPr id="50179" name="Textplatzhalter 8">
            <a:extLst>
              <a:ext uri="{FF2B5EF4-FFF2-40B4-BE49-F238E27FC236}">
                <a16:creationId xmlns:a16="http://schemas.microsoft.com/office/drawing/2014/main" id="{22734E52-74B6-DE14-4084-A33CC3F47498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568325" y="806450"/>
            <a:ext cx="8870950" cy="361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Averta Light" charset="0"/>
                <a:cs typeface="Space Grotesk Light" charset="0"/>
              </a:rPr>
              <a:t>Logik aus Service-Klassen herausziehen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BC1A9A8F-7995-8649-D2E3-A0EB64391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9275" y="1816689"/>
            <a:ext cx="2451212" cy="3885608"/>
          </a:xfrm>
          <a:prstGeom prst="roundRect">
            <a:avLst>
              <a:gd name="adj" fmla="val 10620"/>
            </a:avLst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Orchestrierung in Use Cases verschieben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Validierungsregeln in </a:t>
            </a:r>
            <a:r>
              <a:rPr lang="de-DE" sz="1600" dirty="0" err="1"/>
              <a:t>Entities</a:t>
            </a:r>
            <a:r>
              <a:rPr lang="de-DE" sz="1600" dirty="0"/>
              <a:t> verschieben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übrig bleiben kleine Domain-Services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Vorteil: klare Zuständigkeiten, nachvollziehbarer Call-Flow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E895247-69EA-5A35-4C17-9641F392B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325" y="1751294"/>
            <a:ext cx="4905883" cy="389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776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CE31E-091E-BD86-E41E-BCDE64E39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el 1">
            <a:extLst>
              <a:ext uri="{FF2B5EF4-FFF2-40B4-BE49-F238E27FC236}">
                <a16:creationId xmlns:a16="http://schemas.microsoft.com/office/drawing/2014/main" id="{006562D7-DF59-8CC3-61D6-95A26DBCFF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8325" y="365125"/>
            <a:ext cx="8870950" cy="436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Space Grotesk" charset="0"/>
                <a:cs typeface="Space Grotesk" charset="0"/>
              </a:rPr>
              <a:t>Innere Struktur schaffen</a:t>
            </a:r>
          </a:p>
        </p:txBody>
      </p:sp>
      <p:sp>
        <p:nvSpPr>
          <p:cNvPr id="50179" name="Textplatzhalter 8">
            <a:extLst>
              <a:ext uri="{FF2B5EF4-FFF2-40B4-BE49-F238E27FC236}">
                <a16:creationId xmlns:a16="http://schemas.microsoft.com/office/drawing/2014/main" id="{FA6F20B6-BF4F-36D8-B8DD-3269DBF317FF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568325" y="806450"/>
            <a:ext cx="8870950" cy="361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Averta Light" charset="0"/>
                <a:cs typeface="Space Grotesk Light" charset="0"/>
              </a:rPr>
              <a:t>Domain modellieren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8A9B51EA-0272-4C3E-8C2D-B4053025A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9275" y="1816689"/>
            <a:ext cx="2451212" cy="3885608"/>
          </a:xfrm>
          <a:prstGeom prst="roundRect">
            <a:avLst>
              <a:gd name="adj" fmla="val 10620"/>
            </a:avLst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bereits da: Logik in Entity und fachliche Namen für Methoden (keine Setter)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Einführung von Value Objects,  z.B. „Geld“ oder „</a:t>
            </a:r>
            <a:r>
              <a:rPr lang="de-DE" sz="1600" dirty="0" err="1"/>
              <a:t>EmailAdresse</a:t>
            </a:r>
            <a:r>
              <a:rPr lang="de-DE" sz="1600" dirty="0"/>
              <a:t>“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Aggregates schneiden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DDD: "Taktisches Design"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1AD28F6-9DB4-6E04-62AC-2D5E917B4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325" y="1663993"/>
            <a:ext cx="7239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19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DAE93-0C2D-D900-FAFE-6C250ECE9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el 1">
            <a:extLst>
              <a:ext uri="{FF2B5EF4-FFF2-40B4-BE49-F238E27FC236}">
                <a16:creationId xmlns:a16="http://schemas.microsoft.com/office/drawing/2014/main" id="{37688912-03BB-CF36-77FE-4D9EBBA727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8325" y="365125"/>
            <a:ext cx="8870950" cy="436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Space Grotesk" charset="0"/>
                <a:cs typeface="Space Grotesk" charset="0"/>
              </a:rPr>
              <a:t>Innere Struktur schaffen</a:t>
            </a:r>
          </a:p>
        </p:txBody>
      </p:sp>
      <p:sp>
        <p:nvSpPr>
          <p:cNvPr id="50179" name="Textplatzhalter 8">
            <a:extLst>
              <a:ext uri="{FF2B5EF4-FFF2-40B4-BE49-F238E27FC236}">
                <a16:creationId xmlns:a16="http://schemas.microsoft.com/office/drawing/2014/main" id="{FE7C3280-09AA-89BF-FF46-4E3A89844AD8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568325" y="806450"/>
            <a:ext cx="8870950" cy="361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dirty="0">
                <a:latin typeface="Averta Light" charset="0"/>
              </a:rPr>
              <a:t>D</a:t>
            </a:r>
            <a:r>
              <a:rPr lang="de-DE" dirty="0"/>
              <a:t>omain-</a:t>
            </a:r>
            <a:r>
              <a:rPr lang="de-DE" dirty="0" err="1"/>
              <a:t>driven</a:t>
            </a:r>
            <a:r>
              <a:rPr lang="de-DE" dirty="0"/>
              <a:t> REST-API</a:t>
            </a:r>
            <a:endParaRPr lang="de-DE" altLang="de-DE" dirty="0">
              <a:latin typeface="Averta Light" charset="0"/>
              <a:cs typeface="Space Grotesk Light" charset="0"/>
            </a:endParaRP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D182F4C6-EB31-8F60-74F1-40B7280B1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9275" y="1816689"/>
            <a:ext cx="2451212" cy="3885608"/>
          </a:xfrm>
          <a:prstGeom prst="roundRect">
            <a:avLst>
              <a:gd name="adj" fmla="val 10620"/>
            </a:avLst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Trigger der Use Cases über Action-Endpunkte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dirty="0"/>
              <a:t>Verben nutzen satt 100%-</a:t>
            </a:r>
            <a:r>
              <a:rPr lang="de-DE" sz="1600" dirty="0" err="1"/>
              <a:t>RESTful</a:t>
            </a:r>
            <a:r>
              <a:rPr lang="de-DE" sz="1600" dirty="0"/>
              <a:t> z.B. /publish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Fachlichkeit statt CRUD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dirty="0"/>
              <a:t>Prozesse statt </a:t>
            </a:r>
            <a:r>
              <a:rPr lang="de-DE" sz="1600" dirty="0" err="1"/>
              <a:t>Resourcen</a:t>
            </a:r>
            <a:r>
              <a:rPr lang="de-DE" sz="1600" dirty="0"/>
              <a:t>/Daten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 err="1"/>
              <a:t>Commands</a:t>
            </a:r>
            <a:r>
              <a:rPr lang="de-DE" sz="1600" dirty="0"/>
              <a:t> in CQRS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1FF14A9-FCB4-40C0-AB73-5C49BBAD5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325" y="2521243"/>
            <a:ext cx="72898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270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11B46-7835-54E4-1A5C-1620E72E5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el 1">
            <a:extLst>
              <a:ext uri="{FF2B5EF4-FFF2-40B4-BE49-F238E27FC236}">
                <a16:creationId xmlns:a16="http://schemas.microsoft.com/office/drawing/2014/main" id="{B0575EB0-E1CC-F2AF-7C81-D9EC06F95B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8325" y="365125"/>
            <a:ext cx="8870950" cy="436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Space Grotesk" charset="0"/>
                <a:cs typeface="Space Grotesk" charset="0"/>
              </a:rPr>
              <a:t>Innere Struktur schaffen</a:t>
            </a:r>
          </a:p>
        </p:txBody>
      </p:sp>
      <p:sp>
        <p:nvSpPr>
          <p:cNvPr id="50179" name="Textplatzhalter 8">
            <a:extLst>
              <a:ext uri="{FF2B5EF4-FFF2-40B4-BE49-F238E27FC236}">
                <a16:creationId xmlns:a16="http://schemas.microsoft.com/office/drawing/2014/main" id="{40AEDE81-9FBB-0947-6212-914EA8EECBFE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568325" y="806450"/>
            <a:ext cx="8870950" cy="361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Averta Light" charset="0"/>
                <a:cs typeface="Space Grotesk Light" charset="0"/>
              </a:rPr>
              <a:t>Zwischenziel erreicht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7DB75A1D-FB8C-9C30-A514-1CB9686A6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9275" y="1816689"/>
            <a:ext cx="2451212" cy="3885608"/>
          </a:xfrm>
          <a:prstGeom prst="roundRect">
            <a:avLst>
              <a:gd name="adj" fmla="val 10620"/>
            </a:avLst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Code ist übersichtlicher und fachlich orientiert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Bis hier genügt es in vielen Projekten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aber: Kopplung an Infrastruktur noch vorhanden (ist das schlimm?)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E5E40F8-31CF-8F15-37AF-31514731EB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325" y="1708443"/>
            <a:ext cx="47625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660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C217B-4C6F-4D62-3C7E-7D3673CC0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>
            <a:extLst>
              <a:ext uri="{FF2B5EF4-FFF2-40B4-BE49-F238E27FC236}">
                <a16:creationId xmlns:a16="http://schemas.microsoft.com/office/drawing/2014/main" id="{27092109-58BD-D5BA-FDFF-FF14BCFCC84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524000" y="1930400"/>
            <a:ext cx="9144000" cy="172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Averta Regular" charset="0"/>
              </a:rPr>
              <a:t>Kopplung an Technik entfernen</a:t>
            </a:r>
            <a:endParaRPr lang="de-DE" altLang="de-DE" dirty="0">
              <a:latin typeface="Space Grotesk" charset="0"/>
              <a:cs typeface="Space Grotesk" charset="0"/>
            </a:endParaRPr>
          </a:p>
        </p:txBody>
      </p:sp>
      <p:sp>
        <p:nvSpPr>
          <p:cNvPr id="43011" name="Untertitel 2">
            <a:extLst>
              <a:ext uri="{FF2B5EF4-FFF2-40B4-BE49-F238E27FC236}">
                <a16:creationId xmlns:a16="http://schemas.microsoft.com/office/drawing/2014/main" id="{469BB240-0AE2-D6EA-1A60-E70A1FB5D08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524000" y="3768725"/>
            <a:ext cx="9144000" cy="1092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Averta Light" charset="0"/>
              </a:rPr>
              <a:t>CodeBuzz 2026</a:t>
            </a:r>
          </a:p>
        </p:txBody>
      </p:sp>
    </p:spTree>
    <p:extLst>
      <p:ext uri="{BB962C8B-B14F-4D97-AF65-F5344CB8AC3E}">
        <p14:creationId xmlns:p14="http://schemas.microsoft.com/office/powerpoint/2010/main" val="2139449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A2EC6-5838-F570-760B-3533EC813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el 1">
            <a:extLst>
              <a:ext uri="{FF2B5EF4-FFF2-40B4-BE49-F238E27FC236}">
                <a16:creationId xmlns:a16="http://schemas.microsoft.com/office/drawing/2014/main" id="{4B9F5FCB-1A67-520F-2AF4-460EB6155D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8325" y="365125"/>
            <a:ext cx="8870950" cy="436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Averta Regular" charset="0"/>
              </a:rPr>
              <a:t>Kopplung an Technik entfernen</a:t>
            </a:r>
            <a:endParaRPr lang="de-DE" altLang="de-DE" dirty="0">
              <a:latin typeface="Space Grotesk" charset="0"/>
              <a:cs typeface="Space Grotesk" charset="0"/>
            </a:endParaRPr>
          </a:p>
        </p:txBody>
      </p:sp>
      <p:sp>
        <p:nvSpPr>
          <p:cNvPr id="50179" name="Textplatzhalter 8">
            <a:extLst>
              <a:ext uri="{FF2B5EF4-FFF2-40B4-BE49-F238E27FC236}">
                <a16:creationId xmlns:a16="http://schemas.microsoft.com/office/drawing/2014/main" id="{4F9F3032-A4A2-4FC5-CC40-E97B207B8CCD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568325" y="806450"/>
            <a:ext cx="8870950" cy="361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Averta Light" charset="0"/>
                <a:cs typeface="Space Grotesk Light" charset="0"/>
              </a:rPr>
              <a:t>Welche Verbindungen zur Technik gibt es?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CFAFF1F1-CFEF-18E4-69AF-AA56FAD6A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9275" y="1816689"/>
            <a:ext cx="2451212" cy="3885608"/>
          </a:xfrm>
          <a:prstGeom prst="roundRect">
            <a:avLst>
              <a:gd name="adj" fmla="val 10620"/>
            </a:avLst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Eingehende Aufrufe sind unproblematisch (API zu Business)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dirty="0"/>
              <a:t>Ausgehende Aufrufe erzeugen Kopplung an Technik (Business zu Persistenz </a:t>
            </a:r>
            <a:r>
              <a:rPr lang="de-DE" sz="1600" dirty="0" err="1"/>
              <a:t>bzw</a:t>
            </a:r>
            <a:r>
              <a:rPr lang="de-DE" sz="1600" dirty="0"/>
              <a:t> Service-Client)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Lösung: Abhängigkeiten umdrehen (DIP)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1600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90925542-1C0C-B5E8-1D8F-435FAB0E3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325" y="1816689"/>
            <a:ext cx="54356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23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EA948-925C-2574-6443-C2872835C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el 1">
            <a:extLst>
              <a:ext uri="{FF2B5EF4-FFF2-40B4-BE49-F238E27FC236}">
                <a16:creationId xmlns:a16="http://schemas.microsoft.com/office/drawing/2014/main" id="{860B76E2-FED2-86B3-1F8E-2FAF7D83E9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8325" y="365125"/>
            <a:ext cx="8870950" cy="436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Averta Regular" charset="0"/>
              </a:rPr>
              <a:t>Kopplung an Technik entfernen</a:t>
            </a:r>
            <a:endParaRPr lang="de-DE" altLang="de-DE" dirty="0">
              <a:latin typeface="Space Grotesk" charset="0"/>
              <a:cs typeface="Space Grotesk" charset="0"/>
            </a:endParaRPr>
          </a:p>
        </p:txBody>
      </p:sp>
      <p:sp>
        <p:nvSpPr>
          <p:cNvPr id="50179" name="Textplatzhalter 8">
            <a:extLst>
              <a:ext uri="{FF2B5EF4-FFF2-40B4-BE49-F238E27FC236}">
                <a16:creationId xmlns:a16="http://schemas.microsoft.com/office/drawing/2014/main" id="{21DF9CFB-5760-4E14-03CC-AF3707039715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568325" y="806450"/>
            <a:ext cx="8870950" cy="361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Averta Light" charset="0"/>
                <a:cs typeface="Space Grotesk Light" charset="0"/>
              </a:rPr>
              <a:t>API-Client auftrennen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923D0F4E-050E-6143-7454-7B5C98CEB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9275" y="1816689"/>
            <a:ext cx="2451212" cy="3885608"/>
          </a:xfrm>
          <a:prstGeom prst="roundRect">
            <a:avLst>
              <a:gd name="adj" fmla="val 10620"/>
            </a:avLst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Der fachliche Kern sollte nicht direkt von Infrastruktur abhängen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Entkopplung der API-Clients über Interfaces (Ports)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Implementierung (Adapters) kann sich beliebig ändern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Hexagonale Architektur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6C5CAEE-6A5C-6AD3-0DE9-8D46385FD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325" y="1701797"/>
            <a:ext cx="58166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73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>
            <a:extLst>
              <a:ext uri="{FF2B5EF4-FFF2-40B4-BE49-F238E27FC236}">
                <a16:creationId xmlns:a16="http://schemas.microsoft.com/office/drawing/2014/main" id="{5FBA00CB-DAFB-541E-ABE9-574FDD16D85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524000" y="1930400"/>
            <a:ext cx="9144000" cy="172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de-DE" dirty="0"/>
              <a:t>Wie modelliert man Fachlichkeit im Backend? </a:t>
            </a:r>
          </a:p>
        </p:txBody>
      </p:sp>
      <p:sp>
        <p:nvSpPr>
          <p:cNvPr id="43011" name="Untertitel 2">
            <a:extLst>
              <a:ext uri="{FF2B5EF4-FFF2-40B4-BE49-F238E27FC236}">
                <a16:creationId xmlns:a16="http://schemas.microsoft.com/office/drawing/2014/main" id="{6E1CB4AD-C000-E4D3-6FF9-72BF8EC950A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524000" y="3768725"/>
            <a:ext cx="9144000" cy="1092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dirty="0"/>
              <a:t>Damit die Fachlichkeit besser sichtbar wird,</a:t>
            </a:r>
          </a:p>
          <a:p>
            <a:r>
              <a:rPr lang="de-DE" dirty="0"/>
              <a:t>um die Wartbarkeit des </a:t>
            </a:r>
            <a:r>
              <a:rPr lang="de-DE" dirty="0" err="1"/>
              <a:t>Backends</a:t>
            </a:r>
            <a:r>
              <a:rPr lang="de-DE" dirty="0"/>
              <a:t> zu erhöhen.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FCE7D-63BF-99C4-C025-CF3224C55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el 1">
            <a:extLst>
              <a:ext uri="{FF2B5EF4-FFF2-40B4-BE49-F238E27FC236}">
                <a16:creationId xmlns:a16="http://schemas.microsoft.com/office/drawing/2014/main" id="{8535DF9B-8EEF-8159-47A1-4F29111A37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8325" y="365125"/>
            <a:ext cx="8870950" cy="436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Averta Regular" charset="0"/>
              </a:rPr>
              <a:t>Kopplung an Technik entfernen</a:t>
            </a:r>
            <a:endParaRPr lang="de-DE" altLang="de-DE" dirty="0">
              <a:latin typeface="Space Grotesk" charset="0"/>
              <a:cs typeface="Space Grotesk" charset="0"/>
            </a:endParaRPr>
          </a:p>
        </p:txBody>
      </p:sp>
      <p:sp>
        <p:nvSpPr>
          <p:cNvPr id="50179" name="Textplatzhalter 8">
            <a:extLst>
              <a:ext uri="{FF2B5EF4-FFF2-40B4-BE49-F238E27FC236}">
                <a16:creationId xmlns:a16="http://schemas.microsoft.com/office/drawing/2014/main" id="{0404B772-A7EC-A524-5ED0-BAAEE75BC8E7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568325" y="806450"/>
            <a:ext cx="8870950" cy="361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Averta Light" charset="0"/>
                <a:cs typeface="Space Grotesk Light" charset="0"/>
              </a:rPr>
              <a:t>Persistenz auftrennen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CAB9323A-E160-8188-9F7C-052BF2048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9275" y="1816689"/>
            <a:ext cx="2451212" cy="3885608"/>
          </a:xfrm>
          <a:prstGeom prst="roundRect">
            <a:avLst>
              <a:gd name="adj" fmla="val 10620"/>
            </a:avLst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Die </a:t>
            </a:r>
            <a:r>
              <a:rPr lang="de-DE" sz="1600" dirty="0" err="1"/>
              <a:t>Entities</a:t>
            </a:r>
            <a:r>
              <a:rPr lang="de-DE" sz="1600" dirty="0"/>
              <a:t> hängen noch von der Infrastruktur ab (</a:t>
            </a:r>
            <a:r>
              <a:rPr lang="de-DE" sz="1600" dirty="0" err="1"/>
              <a:t>zb</a:t>
            </a:r>
            <a:r>
              <a:rPr lang="de-DE" sz="1600" dirty="0"/>
              <a:t> JPA)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 err="1"/>
              <a:t>Entities</a:t>
            </a:r>
            <a:r>
              <a:rPr lang="de-DE" sz="1600" dirty="0"/>
              <a:t> &amp; </a:t>
            </a:r>
            <a:r>
              <a:rPr lang="de-DE" sz="1600" dirty="0" err="1"/>
              <a:t>Repositories</a:t>
            </a:r>
            <a:r>
              <a:rPr lang="de-DE" sz="1600" dirty="0"/>
              <a:t> auftrennen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Mapping notwendig!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Code wird aufgebläht (Dopplungen)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87AB5B8-4FBC-3AFC-69B5-FE4565BF7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325" y="1769000"/>
            <a:ext cx="7772400" cy="398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41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8846E-DFCD-E1BB-C993-0675FB8A6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el 1">
            <a:extLst>
              <a:ext uri="{FF2B5EF4-FFF2-40B4-BE49-F238E27FC236}">
                <a16:creationId xmlns:a16="http://schemas.microsoft.com/office/drawing/2014/main" id="{4F83F716-AB75-3372-F47D-9E9F79F412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8325" y="365125"/>
            <a:ext cx="8870950" cy="436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Averta Regular" charset="0"/>
              </a:rPr>
              <a:t>Kopplung an Technik entfernen</a:t>
            </a:r>
            <a:endParaRPr lang="de-DE" altLang="de-DE" dirty="0">
              <a:latin typeface="Space Grotesk" charset="0"/>
              <a:cs typeface="Space Grotesk" charset="0"/>
            </a:endParaRPr>
          </a:p>
        </p:txBody>
      </p:sp>
      <p:sp>
        <p:nvSpPr>
          <p:cNvPr id="50179" name="Textplatzhalter 8">
            <a:extLst>
              <a:ext uri="{FF2B5EF4-FFF2-40B4-BE49-F238E27FC236}">
                <a16:creationId xmlns:a16="http://schemas.microsoft.com/office/drawing/2014/main" id="{2826C101-CE56-4CD9-9346-8F407A1F5CEA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568325" y="806450"/>
            <a:ext cx="8870950" cy="361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Averta Light" charset="0"/>
                <a:cs typeface="Space Grotesk Light" charset="0"/>
              </a:rPr>
              <a:t>Konsequenz: Projektstruktur ändern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EB245B16-6CA9-43D1-B30C-5E4E4C470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9275" y="1816689"/>
            <a:ext cx="2451212" cy="3885608"/>
          </a:xfrm>
          <a:prstGeom prst="roundRect">
            <a:avLst>
              <a:gd name="adj" fmla="val 10620"/>
            </a:avLst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Packages umbenennen, Klassen verschieben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Ringe statt Schichten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es ergibt sich ein </a:t>
            </a:r>
            <a:r>
              <a:rPr lang="de-DE" sz="1600" dirty="0" err="1"/>
              <a:t>Onion</a:t>
            </a:r>
            <a:r>
              <a:rPr lang="de-DE" sz="1600" dirty="0"/>
              <a:t>/Clean-Aufbau samt Hexagonaler Architektur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01E9B08-AA2F-C50B-F30D-290C7388F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325" y="1436667"/>
            <a:ext cx="6110986" cy="464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103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6519C-E8EA-956D-CD3D-B5BFFBF50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>
            <a:extLst>
              <a:ext uri="{FF2B5EF4-FFF2-40B4-BE49-F238E27FC236}">
                <a16:creationId xmlns:a16="http://schemas.microsoft.com/office/drawing/2014/main" id="{19BE33CD-2674-05C2-EEF6-66CD9CE8CF2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524000" y="1930400"/>
            <a:ext cx="9144000" cy="172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Space Grotesk" charset="0"/>
                <a:cs typeface="Space Grotesk" charset="0"/>
              </a:rPr>
              <a:t>Fazit</a:t>
            </a:r>
          </a:p>
        </p:txBody>
      </p:sp>
      <p:sp>
        <p:nvSpPr>
          <p:cNvPr id="43011" name="Untertitel 2">
            <a:extLst>
              <a:ext uri="{FF2B5EF4-FFF2-40B4-BE49-F238E27FC236}">
                <a16:creationId xmlns:a16="http://schemas.microsoft.com/office/drawing/2014/main" id="{A7066D30-CDDA-D524-8A9C-C4C1D49AA88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524000" y="3768725"/>
            <a:ext cx="9144000" cy="1092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Averta Light" charset="0"/>
              </a:rPr>
              <a:t>CodeBuzz 2026</a:t>
            </a:r>
          </a:p>
        </p:txBody>
      </p:sp>
    </p:spTree>
    <p:extLst>
      <p:ext uri="{BB962C8B-B14F-4D97-AF65-F5344CB8AC3E}">
        <p14:creationId xmlns:p14="http://schemas.microsoft.com/office/powerpoint/2010/main" val="519212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B9FF3-A2F1-EE3D-7F3D-0CA04C17E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el 1">
            <a:extLst>
              <a:ext uri="{FF2B5EF4-FFF2-40B4-BE49-F238E27FC236}">
                <a16:creationId xmlns:a16="http://schemas.microsoft.com/office/drawing/2014/main" id="{8002578B-274D-0F15-0332-F94D6F95A0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8325" y="365125"/>
            <a:ext cx="8870950" cy="436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Space Grotesk" charset="0"/>
                <a:cs typeface="Space Grotesk" charset="0"/>
              </a:rPr>
              <a:t>Fazit</a:t>
            </a:r>
          </a:p>
        </p:txBody>
      </p:sp>
      <p:sp>
        <p:nvSpPr>
          <p:cNvPr id="50179" name="Textplatzhalter 8">
            <a:extLst>
              <a:ext uri="{FF2B5EF4-FFF2-40B4-BE49-F238E27FC236}">
                <a16:creationId xmlns:a16="http://schemas.microsoft.com/office/drawing/2014/main" id="{903F52B7-2892-5F01-7DD9-49419E0AFC3F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568325" y="806450"/>
            <a:ext cx="8870950" cy="361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Averta Light" charset="0"/>
                <a:cs typeface="Space Grotesk Light" charset="0"/>
              </a:rPr>
              <a:t>Evolution des Backend-Services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67B18481-2603-7AC1-1F89-4872E80B2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9275" y="1816689"/>
            <a:ext cx="2451212" cy="3885608"/>
          </a:xfrm>
          <a:prstGeom prst="roundRect">
            <a:avLst>
              <a:gd name="adj" fmla="val 10620"/>
            </a:avLst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kein Big-Bang notwendig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Fachlichkeit in Code sichtbar gemacht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Architektur leicht angepasst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Vorteil: besser wartbar für Entwickler, langfristig stabil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B15E35E-3A15-6C75-AC04-00E3105CB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325" y="2044630"/>
            <a:ext cx="7772400" cy="342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42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1E57A-73ED-EBE0-0C69-3519FCC27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el 1">
            <a:extLst>
              <a:ext uri="{FF2B5EF4-FFF2-40B4-BE49-F238E27FC236}">
                <a16:creationId xmlns:a16="http://schemas.microsoft.com/office/drawing/2014/main" id="{95A2677A-87DE-C1FF-5F18-A2B6DCD39E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8325" y="365125"/>
            <a:ext cx="8870950" cy="436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Space Grotesk" charset="0"/>
                <a:cs typeface="Space Grotesk" charset="0"/>
              </a:rPr>
              <a:t>Fazit</a:t>
            </a:r>
          </a:p>
        </p:txBody>
      </p:sp>
      <p:sp>
        <p:nvSpPr>
          <p:cNvPr id="50179" name="Textplatzhalter 8">
            <a:extLst>
              <a:ext uri="{FF2B5EF4-FFF2-40B4-BE49-F238E27FC236}">
                <a16:creationId xmlns:a16="http://schemas.microsoft.com/office/drawing/2014/main" id="{73048BCB-9A68-F26A-CB38-DEE6BA497EDE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568325" y="806450"/>
            <a:ext cx="8870950" cy="361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Averta Light" charset="0"/>
                <a:cs typeface="Space Grotesk Light" charset="0"/>
              </a:rPr>
              <a:t>Beispiel: DDD + Clean/</a:t>
            </a:r>
            <a:r>
              <a:rPr lang="de-DE" altLang="de-DE" dirty="0" err="1">
                <a:latin typeface="Averta Light" charset="0"/>
                <a:cs typeface="Space Grotesk Light" charset="0"/>
              </a:rPr>
              <a:t>Onion</a:t>
            </a:r>
            <a:r>
              <a:rPr lang="de-DE" altLang="de-DE" dirty="0">
                <a:latin typeface="Averta Light" charset="0"/>
                <a:cs typeface="Space Grotesk Light" charset="0"/>
              </a:rPr>
              <a:t>-Arc + Java/Spring-Boot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553D6957-34A5-00F9-46DC-8C288BFE9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9275" y="1816689"/>
            <a:ext cx="2451212" cy="3885608"/>
          </a:xfrm>
          <a:prstGeom prst="roundRect">
            <a:avLst>
              <a:gd name="adj" fmla="val 10620"/>
            </a:avLst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dirty="0">
                <a:hlinkClick r:id="rId3"/>
              </a:rPr>
              <a:t>https://github.com/maciejwalkowiak/implementing-ddd-with-spring-talk</a:t>
            </a:r>
            <a:endParaRPr lang="de-DE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dirty="0">
                <a:hlinkClick r:id="rId4"/>
              </a:rPr>
              <a:t>https://github.com/mattiacirioloWS/spring-io-conf-25</a:t>
            </a:r>
            <a:endParaRPr lang="de-DE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dirty="0"/>
              <a:t>Robin:</a:t>
            </a:r>
            <a:r>
              <a:rPr lang="de-DE" sz="1600" dirty="0">
                <a:hlinkClick r:id="rId5"/>
              </a:rPr>
              <a:t> https://github.com/RobinSchneiderCOC/spring-ddd-example</a:t>
            </a:r>
            <a:endParaRPr lang="de-DE" sz="16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3F5CA5D-20C6-2801-DA82-1847B9F7C6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8325" y="1648267"/>
            <a:ext cx="7772400" cy="422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74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4FDCA-1210-E89B-EBD0-68EB5529F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el 1">
            <a:extLst>
              <a:ext uri="{FF2B5EF4-FFF2-40B4-BE49-F238E27FC236}">
                <a16:creationId xmlns:a16="http://schemas.microsoft.com/office/drawing/2014/main" id="{401E5F8E-ECD2-46B9-4EBC-D4A4E08C27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8325" y="365125"/>
            <a:ext cx="8870950" cy="436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Space Grotesk" charset="0"/>
                <a:cs typeface="Space Grotesk" charset="0"/>
              </a:rPr>
              <a:t>Fazit</a:t>
            </a:r>
          </a:p>
        </p:txBody>
      </p:sp>
      <p:sp>
        <p:nvSpPr>
          <p:cNvPr id="50179" name="Textplatzhalter 8">
            <a:extLst>
              <a:ext uri="{FF2B5EF4-FFF2-40B4-BE49-F238E27FC236}">
                <a16:creationId xmlns:a16="http://schemas.microsoft.com/office/drawing/2014/main" id="{012CE4A0-A9B1-DF46-3B12-73D3BB386F1E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568325" y="806450"/>
            <a:ext cx="8870950" cy="361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Averta Light" charset="0"/>
                <a:cs typeface="Space Grotesk Light" charset="0"/>
              </a:rPr>
              <a:t>Empfehlung: einfach starten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737E3BE0-143E-53AB-2224-9D100DEE5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9275" y="1816689"/>
            <a:ext cx="2451212" cy="3885608"/>
          </a:xfrm>
          <a:prstGeom prst="roundRect">
            <a:avLst>
              <a:gd name="adj" fmla="val 10620"/>
            </a:avLst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dirty="0"/>
              <a:t>Module einführen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dirty="0"/>
              <a:t>Layer beibehalten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dirty="0"/>
              <a:t>Use Cases herausziehen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dirty="0"/>
              <a:t>Kopplung an Spring Boot ist in Ordnung, Entity nicht auftrennen, aber mit Logik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dirty="0"/>
              <a:t>Fachliche Namen für Klassen und Methoden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E029AEB-B9A0-F115-2332-F5AFCC16A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325" y="1564804"/>
            <a:ext cx="4854702" cy="438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84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Textfeld 8">
            <a:extLst>
              <a:ext uri="{FF2B5EF4-FFF2-40B4-BE49-F238E27FC236}">
                <a16:creationId xmlns:a16="http://schemas.microsoft.com/office/drawing/2014/main" id="{DBCE160A-EBD3-E1AF-C616-B9422398C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4075" y="3816350"/>
            <a:ext cx="286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verta Regular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verta Regular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verta Regular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verta Regular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verta Regular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verta Regular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verta Regular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verta Regular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verta Regular" charset="0"/>
              </a:defRPr>
            </a:lvl9pPr>
          </a:lstStyle>
          <a:p>
            <a:pPr eaLnBrk="1" hangingPunct="1"/>
            <a:r>
              <a:rPr lang="de-DE" altLang="de-DE" b="1">
                <a:solidFill>
                  <a:srgbClr val="FFFFFF"/>
                </a:solidFill>
              </a:rPr>
              <a:t>www.codecamp-n.com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CCD4F18-2F71-F440-C0BE-4AAAAD6376E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2688" y="3041650"/>
            <a:ext cx="457200" cy="4572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03119E5-24A8-9F00-D5A9-6356443E11F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4850" y="3043238"/>
            <a:ext cx="457200" cy="4572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DA0BEAD-5C49-B3E4-95F9-08B29EDD090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7588" y="3044825"/>
            <a:ext cx="457200" cy="4572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2812D66-4B46-E82A-2232-BC20847DD48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5425" y="3043238"/>
            <a:ext cx="457200" cy="4572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7D9C07C1-33BB-2542-08F1-E3090381B84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0525" y="3043238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platzhalter 3">
            <a:extLst>
              <a:ext uri="{FF2B5EF4-FFF2-40B4-BE49-F238E27FC236}">
                <a16:creationId xmlns:a16="http://schemas.microsoft.com/office/drawing/2014/main" id="{D3B16C06-31D9-5EC6-8CDB-A3ACF100ACF1}"/>
              </a:ext>
            </a:extLst>
          </p:cNvPr>
          <p:cNvSpPr>
            <a:spLocks noGrp="1" noChangeArrowheads="1"/>
          </p:cNvSpPr>
          <p:nvPr>
            <p:ph type="body" sz="quarter" idx="22"/>
          </p:nvPr>
        </p:nvSpPr>
        <p:spPr bwMode="auto">
          <a:xfrm>
            <a:off x="1389063" y="2465388"/>
            <a:ext cx="611187" cy="536575"/>
          </a:xfrm>
          <a:prstGeom prst="hexagon">
            <a:avLst>
              <a:gd name="adj" fmla="val 24917"/>
              <a:gd name="vf" fmla="val 115470"/>
            </a:avLst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 altLang="de-DE" dirty="0">
                <a:latin typeface="Averta Regular" charset="0"/>
              </a:rPr>
              <a:t>1</a:t>
            </a:r>
          </a:p>
        </p:txBody>
      </p:sp>
      <p:sp>
        <p:nvSpPr>
          <p:cNvPr id="45059" name="Textplatzhalter 4">
            <a:extLst>
              <a:ext uri="{FF2B5EF4-FFF2-40B4-BE49-F238E27FC236}">
                <a16:creationId xmlns:a16="http://schemas.microsoft.com/office/drawing/2014/main" id="{F4D3310F-3067-CF42-9AD1-BD6E395468F8}"/>
              </a:ext>
            </a:extLst>
          </p:cNvPr>
          <p:cNvSpPr>
            <a:spLocks noGrp="1" noChangeArrowheads="1"/>
          </p:cNvSpPr>
          <p:nvPr>
            <p:ph type="body" sz="quarter" idx="28"/>
          </p:nvPr>
        </p:nvSpPr>
        <p:spPr bwMode="auto">
          <a:xfrm>
            <a:off x="2441575" y="2581275"/>
            <a:ext cx="3194050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 altLang="de-DE" dirty="0">
                <a:latin typeface="Averta Regular" charset="0"/>
              </a:rPr>
              <a:t>Problemstellung</a:t>
            </a:r>
          </a:p>
        </p:txBody>
      </p:sp>
      <p:sp>
        <p:nvSpPr>
          <p:cNvPr id="45060" name="Textplatzhalter 5">
            <a:extLst>
              <a:ext uri="{FF2B5EF4-FFF2-40B4-BE49-F238E27FC236}">
                <a16:creationId xmlns:a16="http://schemas.microsoft.com/office/drawing/2014/main" id="{E79210FD-A833-C1A3-F018-6F9964AEBEB1}"/>
              </a:ext>
            </a:extLst>
          </p:cNvPr>
          <p:cNvSpPr>
            <a:spLocks noGrp="1" noChangeArrowheads="1"/>
          </p:cNvSpPr>
          <p:nvPr>
            <p:ph type="body" sz="quarter" idx="29"/>
          </p:nvPr>
        </p:nvSpPr>
        <p:spPr bwMode="auto">
          <a:xfrm>
            <a:off x="2441574" y="3589338"/>
            <a:ext cx="3654425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 dirty="0"/>
              <a:t>Fachsprache im Code abbilden</a:t>
            </a:r>
            <a:endParaRPr lang="de-DE" altLang="de-DE" dirty="0">
              <a:latin typeface="Averta Regular" charset="0"/>
            </a:endParaRPr>
          </a:p>
        </p:txBody>
      </p:sp>
      <p:sp>
        <p:nvSpPr>
          <p:cNvPr id="45061" name="Textplatzhalter 6">
            <a:extLst>
              <a:ext uri="{FF2B5EF4-FFF2-40B4-BE49-F238E27FC236}">
                <a16:creationId xmlns:a16="http://schemas.microsoft.com/office/drawing/2014/main" id="{FF33C2EF-621D-F3D3-495C-F3CABF13EACD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2441574" y="4611688"/>
            <a:ext cx="3456607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 altLang="de-DE" dirty="0">
                <a:latin typeface="Averta Regular" charset="0"/>
              </a:rPr>
              <a:t>Äußere Struktur schaffen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C745A96-684A-0658-AC6D-329872C5AA9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389063" y="3473450"/>
            <a:ext cx="611187" cy="53657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/>
              <a:t>2</a:t>
            </a:r>
          </a:p>
        </p:txBody>
      </p:sp>
      <p:sp>
        <p:nvSpPr>
          <p:cNvPr id="45063" name="Textplatzhalter 8">
            <a:extLst>
              <a:ext uri="{FF2B5EF4-FFF2-40B4-BE49-F238E27FC236}">
                <a16:creationId xmlns:a16="http://schemas.microsoft.com/office/drawing/2014/main" id="{A2BDBE90-6DBF-AFDD-0E35-C0A71C05BFD4}"/>
              </a:ext>
            </a:extLst>
          </p:cNvPr>
          <p:cNvSpPr>
            <a:spLocks noGrp="1" noChangeArrowheads="1"/>
          </p:cNvSpPr>
          <p:nvPr>
            <p:ph type="body" sz="quarter" idx="31"/>
          </p:nvPr>
        </p:nvSpPr>
        <p:spPr bwMode="auto">
          <a:xfrm>
            <a:off x="1389063" y="4494213"/>
            <a:ext cx="611187" cy="534987"/>
          </a:xfrm>
          <a:prstGeom prst="hexagon">
            <a:avLst>
              <a:gd name="adj" fmla="val 24991"/>
              <a:gd name="vf" fmla="val 115470"/>
            </a:avLst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 altLang="de-DE" dirty="0">
                <a:latin typeface="Averta Regular" charset="0"/>
              </a:rPr>
              <a:t>3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BAD8CD9-BB4F-C460-326E-1033981B26F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483350" y="2465388"/>
            <a:ext cx="611188" cy="53657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/>
              <a:t>4</a:t>
            </a:r>
          </a:p>
        </p:txBody>
      </p:sp>
      <p:sp>
        <p:nvSpPr>
          <p:cNvPr id="45065" name="Textplatzhalter 10">
            <a:extLst>
              <a:ext uri="{FF2B5EF4-FFF2-40B4-BE49-F238E27FC236}">
                <a16:creationId xmlns:a16="http://schemas.microsoft.com/office/drawing/2014/main" id="{702B3CB2-1EE0-7512-7AB9-64EE076C8306}"/>
              </a:ext>
            </a:extLst>
          </p:cNvPr>
          <p:cNvSpPr>
            <a:spLocks noGrp="1" noChangeArrowheads="1"/>
          </p:cNvSpPr>
          <p:nvPr>
            <p:ph type="body" sz="quarter" idx="34"/>
          </p:nvPr>
        </p:nvSpPr>
        <p:spPr bwMode="auto">
          <a:xfrm>
            <a:off x="7519988" y="2581275"/>
            <a:ext cx="3195637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 altLang="de-DE" dirty="0">
                <a:latin typeface="Averta Regular" charset="0"/>
              </a:rPr>
              <a:t>Innere Struktur schaffen</a:t>
            </a:r>
          </a:p>
        </p:txBody>
      </p:sp>
      <p:sp>
        <p:nvSpPr>
          <p:cNvPr id="45066" name="Textplatzhalter 11">
            <a:extLst>
              <a:ext uri="{FF2B5EF4-FFF2-40B4-BE49-F238E27FC236}">
                <a16:creationId xmlns:a16="http://schemas.microsoft.com/office/drawing/2014/main" id="{04CD6D1A-AB77-F888-907E-9903F7F98CCB}"/>
              </a:ext>
            </a:extLst>
          </p:cNvPr>
          <p:cNvSpPr>
            <a:spLocks noGrp="1" noChangeArrowheads="1"/>
          </p:cNvSpPr>
          <p:nvPr>
            <p:ph type="body" sz="quarter" idx="36"/>
          </p:nvPr>
        </p:nvSpPr>
        <p:spPr bwMode="auto">
          <a:xfrm>
            <a:off x="7535863" y="3589338"/>
            <a:ext cx="3674681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 altLang="de-DE" dirty="0">
                <a:latin typeface="Averta Regular" charset="0"/>
              </a:rPr>
              <a:t>Kopplung an Technik entfernen</a:t>
            </a:r>
          </a:p>
        </p:txBody>
      </p:sp>
      <p:sp>
        <p:nvSpPr>
          <p:cNvPr id="45067" name="Textplatzhalter 12">
            <a:extLst>
              <a:ext uri="{FF2B5EF4-FFF2-40B4-BE49-F238E27FC236}">
                <a16:creationId xmlns:a16="http://schemas.microsoft.com/office/drawing/2014/main" id="{62F72592-8801-F396-125E-3D3A5191A7AE}"/>
              </a:ext>
            </a:extLst>
          </p:cNvPr>
          <p:cNvSpPr>
            <a:spLocks noGrp="1" noChangeArrowheads="1"/>
          </p:cNvSpPr>
          <p:nvPr>
            <p:ph type="body" sz="quarter" idx="38"/>
          </p:nvPr>
        </p:nvSpPr>
        <p:spPr bwMode="auto">
          <a:xfrm>
            <a:off x="7535863" y="4591050"/>
            <a:ext cx="3195637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 altLang="de-DE" dirty="0">
                <a:latin typeface="Averta Regular" charset="0"/>
              </a:rPr>
              <a:t>Fazit</a:t>
            </a:r>
          </a:p>
          <a:p>
            <a:pPr>
              <a:spcBef>
                <a:spcPct val="0"/>
              </a:spcBef>
            </a:pPr>
            <a:endParaRPr lang="de-DE" altLang="de-DE" dirty="0">
              <a:latin typeface="Averta Regular" charset="0"/>
            </a:endParaRP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B84BE8F-70E8-17D6-0A67-E85BF24870B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483350" y="3473450"/>
            <a:ext cx="611188" cy="53657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/>
              <a:t>5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6D0840A4-AD20-E5EC-62DB-B5DBDBB8F73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483350" y="4494213"/>
            <a:ext cx="611188" cy="53498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/>
              <a:t>6</a:t>
            </a:r>
          </a:p>
        </p:txBody>
      </p:sp>
      <p:sp>
        <p:nvSpPr>
          <p:cNvPr id="45070" name="Titel 1">
            <a:extLst>
              <a:ext uri="{FF2B5EF4-FFF2-40B4-BE49-F238E27FC236}">
                <a16:creationId xmlns:a16="http://schemas.microsoft.com/office/drawing/2014/main" id="{7246DE34-ACD3-9002-0AB5-84B1D13C4C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8325" y="365125"/>
            <a:ext cx="8870950" cy="436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>
              <a:buFontTx/>
              <a:buNone/>
            </a:pPr>
            <a:r>
              <a:rPr lang="de-DE" altLang="de-DE">
                <a:latin typeface="Space Grotesk" charset="0"/>
                <a:cs typeface="Space Grotesk" charset="0"/>
              </a:rPr>
              <a:t>Agenda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94776-3A20-A4FD-399B-2A1066B55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>
            <a:extLst>
              <a:ext uri="{FF2B5EF4-FFF2-40B4-BE49-F238E27FC236}">
                <a16:creationId xmlns:a16="http://schemas.microsoft.com/office/drawing/2014/main" id="{BA067C08-AD9E-0292-6EEF-23935DEFE04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524000" y="1930400"/>
            <a:ext cx="9144000" cy="172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Averta Regular" charset="0"/>
              </a:rPr>
              <a:t>Problemstellung</a:t>
            </a:r>
            <a:endParaRPr lang="de-DE" altLang="de-DE" dirty="0">
              <a:latin typeface="Space Grotesk" charset="0"/>
              <a:cs typeface="Space Grotesk" charset="0"/>
            </a:endParaRPr>
          </a:p>
        </p:txBody>
      </p:sp>
      <p:sp>
        <p:nvSpPr>
          <p:cNvPr id="43011" name="Untertitel 2">
            <a:extLst>
              <a:ext uri="{FF2B5EF4-FFF2-40B4-BE49-F238E27FC236}">
                <a16:creationId xmlns:a16="http://schemas.microsoft.com/office/drawing/2014/main" id="{E02CE1A5-F817-4B26-89AA-8C9F51291B9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524000" y="3768725"/>
            <a:ext cx="9144000" cy="1092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Averta Light" charset="0"/>
              </a:rPr>
              <a:t>CodeBuzz 2026</a:t>
            </a:r>
          </a:p>
        </p:txBody>
      </p:sp>
    </p:spTree>
    <p:extLst>
      <p:ext uri="{BB962C8B-B14F-4D97-AF65-F5344CB8AC3E}">
        <p14:creationId xmlns:p14="http://schemas.microsoft.com/office/powerpoint/2010/main" val="316681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02F6D-CB76-186B-3565-98B2F6579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el 1">
            <a:extLst>
              <a:ext uri="{FF2B5EF4-FFF2-40B4-BE49-F238E27FC236}">
                <a16:creationId xmlns:a16="http://schemas.microsoft.com/office/drawing/2014/main" id="{EBB81F61-0457-D78E-97D8-1D6280D295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8325" y="365125"/>
            <a:ext cx="8870950" cy="436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Averta Regular" charset="0"/>
              </a:rPr>
              <a:t>Problemstellung (Ausgangslage)</a:t>
            </a:r>
            <a:endParaRPr lang="de-DE" altLang="de-DE" dirty="0">
              <a:latin typeface="Space Grotesk" charset="0"/>
              <a:cs typeface="Space Grotesk" charset="0"/>
            </a:endParaRPr>
          </a:p>
        </p:txBody>
      </p:sp>
      <p:sp>
        <p:nvSpPr>
          <p:cNvPr id="50179" name="Textplatzhalter 8">
            <a:extLst>
              <a:ext uri="{FF2B5EF4-FFF2-40B4-BE49-F238E27FC236}">
                <a16:creationId xmlns:a16="http://schemas.microsoft.com/office/drawing/2014/main" id="{F01E6DF7-6427-B4E6-0285-BED74E26C620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568325" y="806450"/>
            <a:ext cx="8870950" cy="361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Averta Light" charset="0"/>
                <a:cs typeface="Space Grotesk Light" charset="0"/>
              </a:rPr>
              <a:t>Backend-Anwendungen werden intern schlecht wartbar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67087B01-CDA4-DB64-AFEF-ADF6B5DD9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9275" y="1816689"/>
            <a:ext cx="2451212" cy="3885608"/>
          </a:xfrm>
          <a:prstGeom prst="roundRect">
            <a:avLst>
              <a:gd name="adj" fmla="val 10620"/>
            </a:avLst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Fachlichkeit in vielen Service-Klassen verteilt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unübersichtlich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viele Querverbindungen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unklare Zuständigkeiten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technisch getriebener Aufbau &amp; Namen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EB73A7D-07EE-6E99-398F-E70997EFF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000" y="1627200"/>
            <a:ext cx="707644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91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E9A41-C908-160D-C005-405661B28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el 1">
            <a:extLst>
              <a:ext uri="{FF2B5EF4-FFF2-40B4-BE49-F238E27FC236}">
                <a16:creationId xmlns:a16="http://schemas.microsoft.com/office/drawing/2014/main" id="{03874C4B-9C37-50FE-F14C-70CC452893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8325" y="365125"/>
            <a:ext cx="8870950" cy="436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Averta Regular" charset="0"/>
              </a:rPr>
              <a:t>Problemstellung (Ziel)</a:t>
            </a:r>
            <a:endParaRPr lang="de-DE" altLang="de-DE" dirty="0">
              <a:latin typeface="Space Grotesk" charset="0"/>
              <a:cs typeface="Space Grotesk" charset="0"/>
            </a:endParaRPr>
          </a:p>
        </p:txBody>
      </p:sp>
      <p:sp>
        <p:nvSpPr>
          <p:cNvPr id="50179" name="Textplatzhalter 8">
            <a:extLst>
              <a:ext uri="{FF2B5EF4-FFF2-40B4-BE49-F238E27FC236}">
                <a16:creationId xmlns:a16="http://schemas.microsoft.com/office/drawing/2014/main" id="{D45655AF-3600-A2A4-5138-96B2367D3819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568325" y="806450"/>
            <a:ext cx="8870950" cy="361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Averta Light" charset="0"/>
                <a:cs typeface="Space Grotesk Light" charset="0"/>
              </a:rPr>
              <a:t>Fachlich gut wartbare/verständliche Backend-Anwendung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66F7CAA8-4648-F062-1A59-377CA1456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9275" y="1816689"/>
            <a:ext cx="2451212" cy="3885608"/>
          </a:xfrm>
          <a:prstGeom prst="roundRect">
            <a:avLst>
              <a:gd name="adj" fmla="val 10620"/>
            </a:avLst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dirty="0"/>
              <a:t>Was? Verständliche Namen, klare Zuständigkeiten und Call-Flow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Wie?    Fachlichkeit sichtbar machen und Architektur anpassen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Ausnahme: einfach CRUD-App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9E79BE6-39D4-8E9F-0585-4D55DB986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325" y="1676074"/>
            <a:ext cx="6142228" cy="416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77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3D5E4-9134-65D4-CF10-BCFFDB805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>
            <a:extLst>
              <a:ext uri="{FF2B5EF4-FFF2-40B4-BE49-F238E27FC236}">
                <a16:creationId xmlns:a16="http://schemas.microsoft.com/office/drawing/2014/main" id="{10B1154E-8F70-B349-14A2-D6A3C57DD9F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524000" y="1930400"/>
            <a:ext cx="9144000" cy="172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de-DE" dirty="0"/>
              <a:t>Fachsprache im Code abbilden</a:t>
            </a:r>
            <a:endParaRPr lang="de-DE" altLang="de-DE" dirty="0">
              <a:latin typeface="Space Grotesk" charset="0"/>
              <a:cs typeface="Space Grotesk" charset="0"/>
            </a:endParaRPr>
          </a:p>
        </p:txBody>
      </p:sp>
      <p:sp>
        <p:nvSpPr>
          <p:cNvPr id="43011" name="Untertitel 2">
            <a:extLst>
              <a:ext uri="{FF2B5EF4-FFF2-40B4-BE49-F238E27FC236}">
                <a16:creationId xmlns:a16="http://schemas.microsoft.com/office/drawing/2014/main" id="{48F3A4BB-6CDE-64D6-1C08-D4786BCE1B6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524000" y="3768725"/>
            <a:ext cx="9144000" cy="1092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Averta Light" charset="0"/>
              </a:rPr>
              <a:t>CodeBuzz 2026</a:t>
            </a:r>
          </a:p>
        </p:txBody>
      </p:sp>
    </p:spTree>
    <p:extLst>
      <p:ext uri="{BB962C8B-B14F-4D97-AF65-F5344CB8AC3E}">
        <p14:creationId xmlns:p14="http://schemas.microsoft.com/office/powerpoint/2010/main" val="766929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C1FF4-4536-33AE-025C-CB59FF957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el 1">
            <a:extLst>
              <a:ext uri="{FF2B5EF4-FFF2-40B4-BE49-F238E27FC236}">
                <a16:creationId xmlns:a16="http://schemas.microsoft.com/office/drawing/2014/main" id="{B7F742CA-EA37-5CD8-78A2-5C0E01A32A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8325" y="365125"/>
            <a:ext cx="8870950" cy="436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Fachsprache im Code abbilden</a:t>
            </a:r>
          </a:p>
        </p:txBody>
      </p:sp>
      <p:sp>
        <p:nvSpPr>
          <p:cNvPr id="50179" name="Textplatzhalter 8">
            <a:extLst>
              <a:ext uri="{FF2B5EF4-FFF2-40B4-BE49-F238E27FC236}">
                <a16:creationId xmlns:a16="http://schemas.microsoft.com/office/drawing/2014/main" id="{1FB5A762-F013-E5FF-97CC-3639F864F51B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568325" y="806450"/>
            <a:ext cx="8870950" cy="361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Averta Light" charset="0"/>
                <a:cs typeface="Space Grotesk Light" charset="0"/>
              </a:rPr>
              <a:t>Namensgebung gemäß Fachexperten</a:t>
            </a:r>
          </a:p>
          <a:p>
            <a:endParaRPr lang="de-DE" altLang="de-DE" dirty="0">
              <a:latin typeface="Averta Light" charset="0"/>
              <a:cs typeface="Space Grotesk Light" charset="0"/>
            </a:endParaRP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9AF089F2-5BE6-62CA-3461-2B9986773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9275" y="1816689"/>
            <a:ext cx="2451212" cy="3885608"/>
          </a:xfrm>
          <a:prstGeom prst="roundRect">
            <a:avLst>
              <a:gd name="adj" fmla="val 10620"/>
            </a:avLst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Mit Fachexperten reden (+ Glossar)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Nomen und Verben fachlich          (+ deutsch), z.B. Buch ausleihen, statt update Book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dirty="0"/>
              <a:t>kein mentales Mapping mehr, Missverständnisse reduzieren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dirty="0"/>
              <a:t>DDD: "</a:t>
            </a:r>
            <a:r>
              <a:rPr lang="de-DE" sz="1600" dirty="0" err="1"/>
              <a:t>Ubiquitous</a:t>
            </a:r>
            <a:r>
              <a:rPr lang="de-DE" sz="1600" dirty="0"/>
              <a:t> Language“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F3F7DD3-97DD-304E-BB0B-74234B4FF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325" y="2220940"/>
            <a:ext cx="7432548" cy="263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79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84C56-D4F2-3ED8-A298-2C7E8B2F7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>
            <a:extLst>
              <a:ext uri="{FF2B5EF4-FFF2-40B4-BE49-F238E27FC236}">
                <a16:creationId xmlns:a16="http://schemas.microsoft.com/office/drawing/2014/main" id="{29E9DAA7-8C30-399B-4887-B5076A44D92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524000" y="1930400"/>
            <a:ext cx="9144000" cy="172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Space Grotesk" charset="0"/>
                <a:cs typeface="Space Grotesk" charset="0"/>
              </a:rPr>
              <a:t>Äußere Struktur schaffen</a:t>
            </a:r>
          </a:p>
        </p:txBody>
      </p:sp>
      <p:sp>
        <p:nvSpPr>
          <p:cNvPr id="43011" name="Untertitel 2">
            <a:extLst>
              <a:ext uri="{FF2B5EF4-FFF2-40B4-BE49-F238E27FC236}">
                <a16:creationId xmlns:a16="http://schemas.microsoft.com/office/drawing/2014/main" id="{739AE076-E260-D5AC-2F33-B529AC1AC5B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524000" y="3768725"/>
            <a:ext cx="9144000" cy="1092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Averta Light" charset="0"/>
              </a:rPr>
              <a:t>CodeBuzz 2026</a:t>
            </a:r>
          </a:p>
        </p:txBody>
      </p:sp>
    </p:spTree>
    <p:extLst>
      <p:ext uri="{BB962C8B-B14F-4D97-AF65-F5344CB8AC3E}">
        <p14:creationId xmlns:p14="http://schemas.microsoft.com/office/powerpoint/2010/main" val="2094845923"/>
      </p:ext>
    </p:extLst>
  </p:cSld>
  <p:clrMapOvr>
    <a:masterClrMapping/>
  </p:clrMapOvr>
</p:sld>
</file>

<file path=ppt/theme/theme1.xml><?xml version="1.0" encoding="utf-8"?>
<a:theme xmlns:a="http://schemas.openxmlformats.org/drawingml/2006/main" name="Titel">
  <a:themeElements>
    <a:clrScheme name="CodeCampN - 2024">
      <a:dk1>
        <a:srgbClr val="333434"/>
      </a:dk1>
      <a:lt1>
        <a:srgbClr val="FFFFFF"/>
      </a:lt1>
      <a:dk2>
        <a:srgbClr val="004760"/>
      </a:dk2>
      <a:lt2>
        <a:srgbClr val="FFFFFF"/>
      </a:lt2>
      <a:accent1>
        <a:srgbClr val="3690A5"/>
      </a:accent1>
      <a:accent2>
        <a:srgbClr val="49B697"/>
      </a:accent2>
      <a:accent3>
        <a:srgbClr val="F7F7F7"/>
      </a:accent3>
      <a:accent4>
        <a:srgbClr val="CAE8E0"/>
      </a:accent4>
      <a:accent5>
        <a:srgbClr val="93C3CE"/>
      </a:accent5>
      <a:accent6>
        <a:srgbClr val="486973"/>
      </a:accent6>
      <a:hlink>
        <a:srgbClr val="49B697"/>
      </a:hlink>
      <a:folHlink>
        <a:srgbClr val="C9EEE3"/>
      </a:folHlink>
    </a:clrScheme>
    <a:fontScheme name="CodeCamp:N">
      <a:majorFont>
        <a:latin typeface="Space Grotesk"/>
        <a:ea typeface=""/>
        <a:cs typeface=""/>
      </a:majorFont>
      <a:minorFont>
        <a:latin typeface="Averta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nternehmenspräsentation_0126_ohne Kompass" id="{847EC7EB-8B64-9749-A7C1-8719080155C6}" vid="{E45EC879-F46E-FF4D-B550-38D6830841A3}"/>
    </a:ext>
  </a:extLst>
</a:theme>
</file>

<file path=ppt/theme/theme2.xml><?xml version="1.0" encoding="utf-8"?>
<a:theme xmlns:a="http://schemas.openxmlformats.org/drawingml/2006/main" name="Zwischentitel">
  <a:themeElements>
    <a:clrScheme name="CodeCampN - 2024">
      <a:dk1>
        <a:srgbClr val="333434"/>
      </a:dk1>
      <a:lt1>
        <a:srgbClr val="FFFFFF"/>
      </a:lt1>
      <a:dk2>
        <a:srgbClr val="004760"/>
      </a:dk2>
      <a:lt2>
        <a:srgbClr val="FFFFFF"/>
      </a:lt2>
      <a:accent1>
        <a:srgbClr val="3690A5"/>
      </a:accent1>
      <a:accent2>
        <a:srgbClr val="49B697"/>
      </a:accent2>
      <a:accent3>
        <a:srgbClr val="F7F7F7"/>
      </a:accent3>
      <a:accent4>
        <a:srgbClr val="CAE8E0"/>
      </a:accent4>
      <a:accent5>
        <a:srgbClr val="93C3CE"/>
      </a:accent5>
      <a:accent6>
        <a:srgbClr val="486973"/>
      </a:accent6>
      <a:hlink>
        <a:srgbClr val="49B697"/>
      </a:hlink>
      <a:folHlink>
        <a:srgbClr val="C9EEE3"/>
      </a:folHlink>
    </a:clrScheme>
    <a:fontScheme name="CodeCamp:N 24">
      <a:majorFont>
        <a:latin typeface="Space Grotesk SemiBold"/>
        <a:ea typeface=""/>
        <a:cs typeface=""/>
      </a:majorFont>
      <a:minorFont>
        <a:latin typeface="Averta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nternehmenspräsentation_0126_ohne Kompass" id="{847EC7EB-8B64-9749-A7C1-8719080155C6}" vid="{1E261BB5-9377-C54F-9D17-3C227708B31F}"/>
    </a:ext>
  </a:extLst>
</a:theme>
</file>

<file path=ppt/theme/theme3.xml><?xml version="1.0" encoding="utf-8"?>
<a:theme xmlns:a="http://schemas.openxmlformats.org/drawingml/2006/main" name="Folien">
  <a:themeElements>
    <a:clrScheme name="CodeCampN - 2024">
      <a:dk1>
        <a:srgbClr val="333434"/>
      </a:dk1>
      <a:lt1>
        <a:srgbClr val="FFFFFF"/>
      </a:lt1>
      <a:dk2>
        <a:srgbClr val="004760"/>
      </a:dk2>
      <a:lt2>
        <a:srgbClr val="FFFFFF"/>
      </a:lt2>
      <a:accent1>
        <a:srgbClr val="3690A5"/>
      </a:accent1>
      <a:accent2>
        <a:srgbClr val="49B697"/>
      </a:accent2>
      <a:accent3>
        <a:srgbClr val="F7F7F7"/>
      </a:accent3>
      <a:accent4>
        <a:srgbClr val="CAE8E0"/>
      </a:accent4>
      <a:accent5>
        <a:srgbClr val="93C3CE"/>
      </a:accent5>
      <a:accent6>
        <a:srgbClr val="486973"/>
      </a:accent6>
      <a:hlink>
        <a:srgbClr val="49B697"/>
      </a:hlink>
      <a:folHlink>
        <a:srgbClr val="C9EEE3"/>
      </a:folHlink>
    </a:clrScheme>
    <a:fontScheme name="CodeCamp:N 24">
      <a:majorFont>
        <a:latin typeface="Space Grotesk SemiBold"/>
        <a:ea typeface=""/>
        <a:cs typeface=""/>
      </a:majorFont>
      <a:minorFont>
        <a:latin typeface="Averta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nternehmenspräsentation_0126_ohne Kompass" id="{847EC7EB-8B64-9749-A7C1-8719080155C6}" vid="{E9BEBE90-24A8-4F4F-8D61-5906470D8F34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CodeCampN - 2024">
    <a:dk1>
      <a:srgbClr val="333434"/>
    </a:dk1>
    <a:lt1>
      <a:srgbClr val="FFFFFF"/>
    </a:lt1>
    <a:dk2>
      <a:srgbClr val="004760"/>
    </a:dk2>
    <a:lt2>
      <a:srgbClr val="FFFFFF"/>
    </a:lt2>
    <a:accent1>
      <a:srgbClr val="3690A5"/>
    </a:accent1>
    <a:accent2>
      <a:srgbClr val="49B697"/>
    </a:accent2>
    <a:accent3>
      <a:srgbClr val="F7F7F7"/>
    </a:accent3>
    <a:accent4>
      <a:srgbClr val="CAE8E0"/>
    </a:accent4>
    <a:accent5>
      <a:srgbClr val="93C3CE"/>
    </a:accent5>
    <a:accent6>
      <a:srgbClr val="486973"/>
    </a:accent6>
    <a:hlink>
      <a:srgbClr val="49B697"/>
    </a:hlink>
    <a:folHlink>
      <a:srgbClr val="C9EEE3"/>
    </a:folHlink>
  </a:clrScheme>
</a:themeOverride>
</file>

<file path=ppt/theme/themeOverride10.xml><?xml version="1.0" encoding="utf-8"?>
<a:themeOverride xmlns:a="http://schemas.openxmlformats.org/drawingml/2006/main">
  <a:clrScheme name="CodeCampN - 2024">
    <a:dk1>
      <a:srgbClr val="333434"/>
    </a:dk1>
    <a:lt1>
      <a:srgbClr val="FFFFFF"/>
    </a:lt1>
    <a:dk2>
      <a:srgbClr val="004760"/>
    </a:dk2>
    <a:lt2>
      <a:srgbClr val="FFFFFF"/>
    </a:lt2>
    <a:accent1>
      <a:srgbClr val="3690A5"/>
    </a:accent1>
    <a:accent2>
      <a:srgbClr val="49B697"/>
    </a:accent2>
    <a:accent3>
      <a:srgbClr val="F7F7F7"/>
    </a:accent3>
    <a:accent4>
      <a:srgbClr val="CAE8E0"/>
    </a:accent4>
    <a:accent5>
      <a:srgbClr val="93C3CE"/>
    </a:accent5>
    <a:accent6>
      <a:srgbClr val="486973"/>
    </a:accent6>
    <a:hlink>
      <a:srgbClr val="49B697"/>
    </a:hlink>
    <a:folHlink>
      <a:srgbClr val="C9EEE3"/>
    </a:folHlink>
  </a:clrScheme>
</a:themeOverride>
</file>

<file path=ppt/theme/themeOverride11.xml><?xml version="1.0" encoding="utf-8"?>
<a:themeOverride xmlns:a="http://schemas.openxmlformats.org/drawingml/2006/main">
  <a:clrScheme name="CodeCampN - 2024">
    <a:dk1>
      <a:srgbClr val="333434"/>
    </a:dk1>
    <a:lt1>
      <a:srgbClr val="FFFFFF"/>
    </a:lt1>
    <a:dk2>
      <a:srgbClr val="004760"/>
    </a:dk2>
    <a:lt2>
      <a:srgbClr val="FFFFFF"/>
    </a:lt2>
    <a:accent1>
      <a:srgbClr val="3690A5"/>
    </a:accent1>
    <a:accent2>
      <a:srgbClr val="49B697"/>
    </a:accent2>
    <a:accent3>
      <a:srgbClr val="F7F7F7"/>
    </a:accent3>
    <a:accent4>
      <a:srgbClr val="CAE8E0"/>
    </a:accent4>
    <a:accent5>
      <a:srgbClr val="93C3CE"/>
    </a:accent5>
    <a:accent6>
      <a:srgbClr val="486973"/>
    </a:accent6>
    <a:hlink>
      <a:srgbClr val="49B697"/>
    </a:hlink>
    <a:folHlink>
      <a:srgbClr val="C9EEE3"/>
    </a:folHlink>
  </a:clrScheme>
</a:themeOverride>
</file>

<file path=ppt/theme/themeOverride12.xml><?xml version="1.0" encoding="utf-8"?>
<a:themeOverride xmlns:a="http://schemas.openxmlformats.org/drawingml/2006/main">
  <a:clrScheme name="CodeCampN - 2024">
    <a:dk1>
      <a:srgbClr val="333434"/>
    </a:dk1>
    <a:lt1>
      <a:srgbClr val="FFFFFF"/>
    </a:lt1>
    <a:dk2>
      <a:srgbClr val="004760"/>
    </a:dk2>
    <a:lt2>
      <a:srgbClr val="FFFFFF"/>
    </a:lt2>
    <a:accent1>
      <a:srgbClr val="3690A5"/>
    </a:accent1>
    <a:accent2>
      <a:srgbClr val="49B697"/>
    </a:accent2>
    <a:accent3>
      <a:srgbClr val="F7F7F7"/>
    </a:accent3>
    <a:accent4>
      <a:srgbClr val="CAE8E0"/>
    </a:accent4>
    <a:accent5>
      <a:srgbClr val="93C3CE"/>
    </a:accent5>
    <a:accent6>
      <a:srgbClr val="486973"/>
    </a:accent6>
    <a:hlink>
      <a:srgbClr val="49B697"/>
    </a:hlink>
    <a:folHlink>
      <a:srgbClr val="C9EEE3"/>
    </a:folHlink>
  </a:clrScheme>
</a:themeOverride>
</file>

<file path=ppt/theme/themeOverride13.xml><?xml version="1.0" encoding="utf-8"?>
<a:themeOverride xmlns:a="http://schemas.openxmlformats.org/drawingml/2006/main">
  <a:clrScheme name="CodeCampN - 2024">
    <a:dk1>
      <a:srgbClr val="333434"/>
    </a:dk1>
    <a:lt1>
      <a:srgbClr val="FFFFFF"/>
    </a:lt1>
    <a:dk2>
      <a:srgbClr val="004760"/>
    </a:dk2>
    <a:lt2>
      <a:srgbClr val="FFFFFF"/>
    </a:lt2>
    <a:accent1>
      <a:srgbClr val="3690A5"/>
    </a:accent1>
    <a:accent2>
      <a:srgbClr val="49B697"/>
    </a:accent2>
    <a:accent3>
      <a:srgbClr val="F7F7F7"/>
    </a:accent3>
    <a:accent4>
      <a:srgbClr val="CAE8E0"/>
    </a:accent4>
    <a:accent5>
      <a:srgbClr val="93C3CE"/>
    </a:accent5>
    <a:accent6>
      <a:srgbClr val="486973"/>
    </a:accent6>
    <a:hlink>
      <a:srgbClr val="49B697"/>
    </a:hlink>
    <a:folHlink>
      <a:srgbClr val="C9EEE3"/>
    </a:folHlink>
  </a:clrScheme>
</a:themeOverride>
</file>

<file path=ppt/theme/themeOverride14.xml><?xml version="1.0" encoding="utf-8"?>
<a:themeOverride xmlns:a="http://schemas.openxmlformats.org/drawingml/2006/main">
  <a:clrScheme name="CodeCampN - 2024">
    <a:dk1>
      <a:srgbClr val="333434"/>
    </a:dk1>
    <a:lt1>
      <a:srgbClr val="FFFFFF"/>
    </a:lt1>
    <a:dk2>
      <a:srgbClr val="004760"/>
    </a:dk2>
    <a:lt2>
      <a:srgbClr val="FFFFFF"/>
    </a:lt2>
    <a:accent1>
      <a:srgbClr val="3690A5"/>
    </a:accent1>
    <a:accent2>
      <a:srgbClr val="49B697"/>
    </a:accent2>
    <a:accent3>
      <a:srgbClr val="F7F7F7"/>
    </a:accent3>
    <a:accent4>
      <a:srgbClr val="CAE8E0"/>
    </a:accent4>
    <a:accent5>
      <a:srgbClr val="93C3CE"/>
    </a:accent5>
    <a:accent6>
      <a:srgbClr val="486973"/>
    </a:accent6>
    <a:hlink>
      <a:srgbClr val="49B697"/>
    </a:hlink>
    <a:folHlink>
      <a:srgbClr val="C9EEE3"/>
    </a:folHlink>
  </a:clrScheme>
</a:themeOverride>
</file>

<file path=ppt/theme/themeOverride15.xml><?xml version="1.0" encoding="utf-8"?>
<a:themeOverride xmlns:a="http://schemas.openxmlformats.org/drawingml/2006/main">
  <a:clrScheme name="CodeCampN - 2024">
    <a:dk1>
      <a:srgbClr val="333434"/>
    </a:dk1>
    <a:lt1>
      <a:srgbClr val="FFFFFF"/>
    </a:lt1>
    <a:dk2>
      <a:srgbClr val="004760"/>
    </a:dk2>
    <a:lt2>
      <a:srgbClr val="FFFFFF"/>
    </a:lt2>
    <a:accent1>
      <a:srgbClr val="3690A5"/>
    </a:accent1>
    <a:accent2>
      <a:srgbClr val="49B697"/>
    </a:accent2>
    <a:accent3>
      <a:srgbClr val="F7F7F7"/>
    </a:accent3>
    <a:accent4>
      <a:srgbClr val="CAE8E0"/>
    </a:accent4>
    <a:accent5>
      <a:srgbClr val="93C3CE"/>
    </a:accent5>
    <a:accent6>
      <a:srgbClr val="486973"/>
    </a:accent6>
    <a:hlink>
      <a:srgbClr val="49B697"/>
    </a:hlink>
    <a:folHlink>
      <a:srgbClr val="C9EEE3"/>
    </a:folHlink>
  </a:clrScheme>
</a:themeOverride>
</file>

<file path=ppt/theme/themeOverride2.xml><?xml version="1.0" encoding="utf-8"?>
<a:themeOverride xmlns:a="http://schemas.openxmlformats.org/drawingml/2006/main">
  <a:clrScheme name="CodeCampN - 2024">
    <a:dk1>
      <a:srgbClr val="333434"/>
    </a:dk1>
    <a:lt1>
      <a:srgbClr val="FFFFFF"/>
    </a:lt1>
    <a:dk2>
      <a:srgbClr val="004760"/>
    </a:dk2>
    <a:lt2>
      <a:srgbClr val="FFFFFF"/>
    </a:lt2>
    <a:accent1>
      <a:srgbClr val="3690A5"/>
    </a:accent1>
    <a:accent2>
      <a:srgbClr val="49B697"/>
    </a:accent2>
    <a:accent3>
      <a:srgbClr val="F7F7F7"/>
    </a:accent3>
    <a:accent4>
      <a:srgbClr val="CAE8E0"/>
    </a:accent4>
    <a:accent5>
      <a:srgbClr val="93C3CE"/>
    </a:accent5>
    <a:accent6>
      <a:srgbClr val="486973"/>
    </a:accent6>
    <a:hlink>
      <a:srgbClr val="49B697"/>
    </a:hlink>
    <a:folHlink>
      <a:srgbClr val="C9EEE3"/>
    </a:folHlink>
  </a:clrScheme>
</a:themeOverride>
</file>

<file path=ppt/theme/themeOverride3.xml><?xml version="1.0" encoding="utf-8"?>
<a:themeOverride xmlns:a="http://schemas.openxmlformats.org/drawingml/2006/main">
  <a:clrScheme name="CodeCampN - 2024">
    <a:dk1>
      <a:srgbClr val="333434"/>
    </a:dk1>
    <a:lt1>
      <a:srgbClr val="FFFFFF"/>
    </a:lt1>
    <a:dk2>
      <a:srgbClr val="004760"/>
    </a:dk2>
    <a:lt2>
      <a:srgbClr val="FFFFFF"/>
    </a:lt2>
    <a:accent1>
      <a:srgbClr val="3690A5"/>
    </a:accent1>
    <a:accent2>
      <a:srgbClr val="49B697"/>
    </a:accent2>
    <a:accent3>
      <a:srgbClr val="F7F7F7"/>
    </a:accent3>
    <a:accent4>
      <a:srgbClr val="CAE8E0"/>
    </a:accent4>
    <a:accent5>
      <a:srgbClr val="93C3CE"/>
    </a:accent5>
    <a:accent6>
      <a:srgbClr val="486973"/>
    </a:accent6>
    <a:hlink>
      <a:srgbClr val="49B697"/>
    </a:hlink>
    <a:folHlink>
      <a:srgbClr val="C9EEE3"/>
    </a:folHlink>
  </a:clrScheme>
</a:themeOverride>
</file>

<file path=ppt/theme/themeOverride4.xml><?xml version="1.0" encoding="utf-8"?>
<a:themeOverride xmlns:a="http://schemas.openxmlformats.org/drawingml/2006/main">
  <a:clrScheme name="CodeCampN - 2024">
    <a:dk1>
      <a:srgbClr val="333434"/>
    </a:dk1>
    <a:lt1>
      <a:srgbClr val="FFFFFF"/>
    </a:lt1>
    <a:dk2>
      <a:srgbClr val="004760"/>
    </a:dk2>
    <a:lt2>
      <a:srgbClr val="FFFFFF"/>
    </a:lt2>
    <a:accent1>
      <a:srgbClr val="3690A5"/>
    </a:accent1>
    <a:accent2>
      <a:srgbClr val="49B697"/>
    </a:accent2>
    <a:accent3>
      <a:srgbClr val="F7F7F7"/>
    </a:accent3>
    <a:accent4>
      <a:srgbClr val="CAE8E0"/>
    </a:accent4>
    <a:accent5>
      <a:srgbClr val="93C3CE"/>
    </a:accent5>
    <a:accent6>
      <a:srgbClr val="486973"/>
    </a:accent6>
    <a:hlink>
      <a:srgbClr val="49B697"/>
    </a:hlink>
    <a:folHlink>
      <a:srgbClr val="C9EEE3"/>
    </a:folHlink>
  </a:clrScheme>
</a:themeOverride>
</file>

<file path=ppt/theme/themeOverride5.xml><?xml version="1.0" encoding="utf-8"?>
<a:themeOverride xmlns:a="http://schemas.openxmlformats.org/drawingml/2006/main">
  <a:clrScheme name="CodeCampN - 2024">
    <a:dk1>
      <a:srgbClr val="333434"/>
    </a:dk1>
    <a:lt1>
      <a:srgbClr val="FFFFFF"/>
    </a:lt1>
    <a:dk2>
      <a:srgbClr val="004760"/>
    </a:dk2>
    <a:lt2>
      <a:srgbClr val="FFFFFF"/>
    </a:lt2>
    <a:accent1>
      <a:srgbClr val="3690A5"/>
    </a:accent1>
    <a:accent2>
      <a:srgbClr val="49B697"/>
    </a:accent2>
    <a:accent3>
      <a:srgbClr val="F7F7F7"/>
    </a:accent3>
    <a:accent4>
      <a:srgbClr val="CAE8E0"/>
    </a:accent4>
    <a:accent5>
      <a:srgbClr val="93C3CE"/>
    </a:accent5>
    <a:accent6>
      <a:srgbClr val="486973"/>
    </a:accent6>
    <a:hlink>
      <a:srgbClr val="49B697"/>
    </a:hlink>
    <a:folHlink>
      <a:srgbClr val="C9EEE3"/>
    </a:folHlink>
  </a:clrScheme>
</a:themeOverride>
</file>

<file path=ppt/theme/themeOverride6.xml><?xml version="1.0" encoding="utf-8"?>
<a:themeOverride xmlns:a="http://schemas.openxmlformats.org/drawingml/2006/main">
  <a:clrScheme name="CodeCampN - 2024">
    <a:dk1>
      <a:srgbClr val="333434"/>
    </a:dk1>
    <a:lt1>
      <a:srgbClr val="FFFFFF"/>
    </a:lt1>
    <a:dk2>
      <a:srgbClr val="004760"/>
    </a:dk2>
    <a:lt2>
      <a:srgbClr val="FFFFFF"/>
    </a:lt2>
    <a:accent1>
      <a:srgbClr val="3690A5"/>
    </a:accent1>
    <a:accent2>
      <a:srgbClr val="49B697"/>
    </a:accent2>
    <a:accent3>
      <a:srgbClr val="F7F7F7"/>
    </a:accent3>
    <a:accent4>
      <a:srgbClr val="CAE8E0"/>
    </a:accent4>
    <a:accent5>
      <a:srgbClr val="93C3CE"/>
    </a:accent5>
    <a:accent6>
      <a:srgbClr val="486973"/>
    </a:accent6>
    <a:hlink>
      <a:srgbClr val="49B697"/>
    </a:hlink>
    <a:folHlink>
      <a:srgbClr val="C9EEE3"/>
    </a:folHlink>
  </a:clrScheme>
</a:themeOverride>
</file>

<file path=ppt/theme/themeOverride7.xml><?xml version="1.0" encoding="utf-8"?>
<a:themeOverride xmlns:a="http://schemas.openxmlformats.org/drawingml/2006/main">
  <a:clrScheme name="CodeCampN - 2024">
    <a:dk1>
      <a:srgbClr val="333434"/>
    </a:dk1>
    <a:lt1>
      <a:srgbClr val="FFFFFF"/>
    </a:lt1>
    <a:dk2>
      <a:srgbClr val="004760"/>
    </a:dk2>
    <a:lt2>
      <a:srgbClr val="FFFFFF"/>
    </a:lt2>
    <a:accent1>
      <a:srgbClr val="3690A5"/>
    </a:accent1>
    <a:accent2>
      <a:srgbClr val="49B697"/>
    </a:accent2>
    <a:accent3>
      <a:srgbClr val="F7F7F7"/>
    </a:accent3>
    <a:accent4>
      <a:srgbClr val="CAE8E0"/>
    </a:accent4>
    <a:accent5>
      <a:srgbClr val="93C3CE"/>
    </a:accent5>
    <a:accent6>
      <a:srgbClr val="486973"/>
    </a:accent6>
    <a:hlink>
      <a:srgbClr val="49B697"/>
    </a:hlink>
    <a:folHlink>
      <a:srgbClr val="C9EEE3"/>
    </a:folHlink>
  </a:clrScheme>
</a:themeOverride>
</file>

<file path=ppt/theme/themeOverride8.xml><?xml version="1.0" encoding="utf-8"?>
<a:themeOverride xmlns:a="http://schemas.openxmlformats.org/drawingml/2006/main">
  <a:clrScheme name="CodeCampN - 2024">
    <a:dk1>
      <a:srgbClr val="333434"/>
    </a:dk1>
    <a:lt1>
      <a:srgbClr val="FFFFFF"/>
    </a:lt1>
    <a:dk2>
      <a:srgbClr val="004760"/>
    </a:dk2>
    <a:lt2>
      <a:srgbClr val="FFFFFF"/>
    </a:lt2>
    <a:accent1>
      <a:srgbClr val="3690A5"/>
    </a:accent1>
    <a:accent2>
      <a:srgbClr val="49B697"/>
    </a:accent2>
    <a:accent3>
      <a:srgbClr val="F7F7F7"/>
    </a:accent3>
    <a:accent4>
      <a:srgbClr val="CAE8E0"/>
    </a:accent4>
    <a:accent5>
      <a:srgbClr val="93C3CE"/>
    </a:accent5>
    <a:accent6>
      <a:srgbClr val="486973"/>
    </a:accent6>
    <a:hlink>
      <a:srgbClr val="49B697"/>
    </a:hlink>
    <a:folHlink>
      <a:srgbClr val="C9EEE3"/>
    </a:folHlink>
  </a:clrScheme>
</a:themeOverride>
</file>

<file path=ppt/theme/themeOverride9.xml><?xml version="1.0" encoding="utf-8"?>
<a:themeOverride xmlns:a="http://schemas.openxmlformats.org/drawingml/2006/main">
  <a:clrScheme name="CodeCampN - 2024">
    <a:dk1>
      <a:srgbClr val="333434"/>
    </a:dk1>
    <a:lt1>
      <a:srgbClr val="FFFFFF"/>
    </a:lt1>
    <a:dk2>
      <a:srgbClr val="004760"/>
    </a:dk2>
    <a:lt2>
      <a:srgbClr val="FFFFFF"/>
    </a:lt2>
    <a:accent1>
      <a:srgbClr val="3690A5"/>
    </a:accent1>
    <a:accent2>
      <a:srgbClr val="49B697"/>
    </a:accent2>
    <a:accent3>
      <a:srgbClr val="F7F7F7"/>
    </a:accent3>
    <a:accent4>
      <a:srgbClr val="CAE8E0"/>
    </a:accent4>
    <a:accent5>
      <a:srgbClr val="93C3CE"/>
    </a:accent5>
    <a:accent6>
      <a:srgbClr val="486973"/>
    </a:accent6>
    <a:hlink>
      <a:srgbClr val="49B697"/>
    </a:hlink>
    <a:folHlink>
      <a:srgbClr val="C9EEE3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f7fae09-38e7-4379-a564-8c041eec9d7f">
      <UserInfo>
        <DisplayName/>
        <AccountId xsi:nil="true"/>
        <AccountType/>
      </UserInfo>
    </SharedWithUsers>
    <TaxCatchAll xmlns="df7fae09-38e7-4379-a564-8c041eec9d7f" xsi:nil="true"/>
    <lcf76f155ced4ddcb4097134ff3c332f xmlns="4fa1dd3d-e317-430c-84c3-662e37604350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7D51E13D28EAE4CB3AE30FFC3D73A3C" ma:contentTypeVersion="18" ma:contentTypeDescription="Ein neues Dokument erstellen." ma:contentTypeScope="" ma:versionID="f3ed5e532aac3df8319d9ae8acaa03ca">
  <xsd:schema xmlns:xsd="http://www.w3.org/2001/XMLSchema" xmlns:xs="http://www.w3.org/2001/XMLSchema" xmlns:p="http://schemas.microsoft.com/office/2006/metadata/properties" xmlns:ns2="4fa1dd3d-e317-430c-84c3-662e37604350" xmlns:ns3="df7fae09-38e7-4379-a564-8c041eec9d7f" targetNamespace="http://schemas.microsoft.com/office/2006/metadata/properties" ma:root="true" ma:fieldsID="61bfacacd04605d9fa9a05a59d95497d" ns2:_="" ns3:_="">
    <xsd:import namespace="4fa1dd3d-e317-430c-84c3-662e37604350"/>
    <xsd:import namespace="df7fae09-38e7-4379-a564-8c041eec9d7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a1dd3d-e317-430c-84c3-662e376043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Bildmarkierungen" ma:readOnly="false" ma:fieldId="{5cf76f15-5ced-4ddc-b409-7134ff3c332f}" ma:taxonomyMulti="true" ma:sspId="db0e6e79-bb1a-4409-b80c-eb087a8904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7fae09-38e7-4379-a564-8c041eec9d7f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524f96c4-0951-4573-8c32-e548d8aa5573}" ma:internalName="TaxCatchAll" ma:showField="CatchAllData" ma:web="df7fae09-38e7-4379-a564-8c041eec9d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9687B5C-2A3F-4BE2-9F01-166183B3FE32}">
  <ds:schemaRefs>
    <ds:schemaRef ds:uri="http://schemas.microsoft.com/office/2006/documentManagement/types"/>
    <ds:schemaRef ds:uri="http://purl.org/dc/terms/"/>
    <ds:schemaRef ds:uri="04e40d39-c4df-4e09-aec5-eacb063f605c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440bef5f-66bf-41cc-b8c2-23d0fc909ea8"/>
    <ds:schemaRef ds:uri="http://schemas.microsoft.com/office/2006/metadata/properties"/>
    <ds:schemaRef ds:uri="http://www.w3.org/XML/1998/namespace"/>
    <ds:schemaRef ds:uri="df7fae09-38e7-4379-a564-8c041eec9d7f"/>
    <ds:schemaRef ds:uri="4fa1dd3d-e317-430c-84c3-662e37604350"/>
  </ds:schemaRefs>
</ds:datastoreItem>
</file>

<file path=customXml/itemProps2.xml><?xml version="1.0" encoding="utf-8"?>
<ds:datastoreItem xmlns:ds="http://schemas.openxmlformats.org/officeDocument/2006/customXml" ds:itemID="{1FDE5D59-5A40-4633-81CB-A89B3249199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a1dd3d-e317-430c-84c3-662e37604350"/>
    <ds:schemaRef ds:uri="df7fae09-38e7-4379-a564-8c041eec9d7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6FFBB31-0FC5-4D61-8CF1-011EF39DBFF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Titel</Template>
  <TotalTime>0</TotalTime>
  <Words>643</Words>
  <Application>Microsoft Macintosh PowerPoint</Application>
  <PresentationFormat>Breitbild</PresentationFormat>
  <Paragraphs>144</Paragraphs>
  <Slides>26</Slides>
  <Notes>18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26</vt:i4>
      </vt:variant>
    </vt:vector>
  </HeadingPairs>
  <TitlesOfParts>
    <vt:vector size="35" baseType="lpstr">
      <vt:lpstr>Averta Light</vt:lpstr>
      <vt:lpstr>Arial</vt:lpstr>
      <vt:lpstr>Aptos</vt:lpstr>
      <vt:lpstr>Space Grotesk</vt:lpstr>
      <vt:lpstr>Averta Regular</vt:lpstr>
      <vt:lpstr>Trebuchet MS</vt:lpstr>
      <vt:lpstr>Titel</vt:lpstr>
      <vt:lpstr>Zwischentitel</vt:lpstr>
      <vt:lpstr>Folien</vt:lpstr>
      <vt:lpstr>Vom Spaghetti-Code zur Zwiebel: Spring Boot gewürzt mit DDD</vt:lpstr>
      <vt:lpstr>Wie modelliert man Fachlichkeit im Backend? </vt:lpstr>
      <vt:lpstr>Agenda</vt:lpstr>
      <vt:lpstr>Problemstellung</vt:lpstr>
      <vt:lpstr>Problemstellung (Ausgangslage)</vt:lpstr>
      <vt:lpstr>Problemstellung (Ziel)</vt:lpstr>
      <vt:lpstr>Fachsprache im Code abbilden</vt:lpstr>
      <vt:lpstr>Fachsprache im Code abbilden</vt:lpstr>
      <vt:lpstr>Äußere Struktur schaffen</vt:lpstr>
      <vt:lpstr>Äußere Struktur schaffen</vt:lpstr>
      <vt:lpstr>Innere Struktur schaffen</vt:lpstr>
      <vt:lpstr>Innere Struktur schaffen</vt:lpstr>
      <vt:lpstr>Innere Struktur schaffen</vt:lpstr>
      <vt:lpstr>Innere Struktur schaffen</vt:lpstr>
      <vt:lpstr>Innere Struktur schaffen</vt:lpstr>
      <vt:lpstr>Innere Struktur schaffen</vt:lpstr>
      <vt:lpstr>Kopplung an Technik entfernen</vt:lpstr>
      <vt:lpstr>Kopplung an Technik entfernen</vt:lpstr>
      <vt:lpstr>Kopplung an Technik entfernen</vt:lpstr>
      <vt:lpstr>Kopplung an Technik entfernen</vt:lpstr>
      <vt:lpstr>Kopplung an Technik entfernen</vt:lpstr>
      <vt:lpstr>Fazit</vt:lpstr>
      <vt:lpstr>Fazit</vt:lpstr>
      <vt:lpstr>Fazit</vt:lpstr>
      <vt:lpstr>Fazit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Robin Schneider</dc:creator>
  <cp:lastModifiedBy>Robin Schneider</cp:lastModifiedBy>
  <cp:revision>24</cp:revision>
  <dcterms:created xsi:type="dcterms:W3CDTF">2026-02-18T13:21:17Z</dcterms:created>
  <dcterms:modified xsi:type="dcterms:W3CDTF">2026-02-27T14:16:36Z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0x01010097D51E13D28EAE4CB3AE30FFC3D73A3C</vt:lpwstr>
  </property>
</Properties>
</file>